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rels" ContentType="application/vnd.openxmlformats-package.relationships+xml"/>
  <Default Extension="wmf" ContentType="image/x-wmf"/>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4.xml" ContentType="application/vnd.openxmlformats-officedocument.presentationml.comments+xml"/>
  <Override PartName="/ppt/comments/comment5.xml" ContentType="application/vnd.openxmlformats-officedocument.presentationml.comments+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6.xml" ContentType="application/vnd.openxmlformats-officedocument.presentationml.comments+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s/comment30.xml" ContentType="application/vnd.openxmlformats-officedocument.presentationml.comments+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ppt/changesInfos/changesInfo1.xml" ContentType="application/vnd.ms-powerpoint.changesinfo+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011" r:id="rId1"/>
  </p:sldMasterIdLst>
  <p:notesMasterIdLst>
    <p:notesMasterId r:id="rId47"/>
  </p:notesMasterIdLst>
  <p:handoutMasterIdLst>
    <p:handoutMasterId r:id="rId48"/>
  </p:handoutMasterIdLst>
  <p:sldIdLst>
    <p:sldId id="256" r:id="rId2"/>
    <p:sldId id="284" r:id="rId3"/>
    <p:sldId id="370" r:id="rId4"/>
    <p:sldId id="257" r:id="rId5"/>
    <p:sldId id="286" r:id="rId6"/>
    <p:sldId id="287" r:id="rId7"/>
    <p:sldId id="288" r:id="rId8"/>
    <p:sldId id="376" r:id="rId9"/>
    <p:sldId id="289" r:id="rId10"/>
    <p:sldId id="331" r:id="rId11"/>
    <p:sldId id="371" r:id="rId12"/>
    <p:sldId id="329" r:id="rId13"/>
    <p:sldId id="372" r:id="rId14"/>
    <p:sldId id="291" r:id="rId15"/>
    <p:sldId id="311" r:id="rId16"/>
    <p:sldId id="312" r:id="rId17"/>
    <p:sldId id="313" r:id="rId18"/>
    <p:sldId id="314" r:id="rId19"/>
    <p:sldId id="294" r:id="rId20"/>
    <p:sldId id="321" r:id="rId21"/>
    <p:sldId id="322" r:id="rId22"/>
    <p:sldId id="293" r:id="rId23"/>
    <p:sldId id="315" r:id="rId24"/>
    <p:sldId id="316" r:id="rId25"/>
    <p:sldId id="323" r:id="rId26"/>
    <p:sldId id="373" r:id="rId27"/>
    <p:sldId id="295" r:id="rId28"/>
    <p:sldId id="320" r:id="rId29"/>
    <p:sldId id="334" r:id="rId30"/>
    <p:sldId id="319" r:id="rId31"/>
    <p:sldId id="333" r:id="rId32"/>
    <p:sldId id="299" r:id="rId33"/>
    <p:sldId id="300" r:id="rId34"/>
    <p:sldId id="337" r:id="rId35"/>
    <p:sldId id="301" r:id="rId36"/>
    <p:sldId id="325" r:id="rId37"/>
    <p:sldId id="375" r:id="rId38"/>
    <p:sldId id="374" r:id="rId39"/>
    <p:sldId id="304" r:id="rId40"/>
    <p:sldId id="305" r:id="rId41"/>
    <p:sldId id="326" r:id="rId42"/>
    <p:sldId id="306" r:id="rId43"/>
    <p:sldId id="324" r:id="rId44"/>
    <p:sldId id="336" r:id="rId45"/>
    <p:sldId id="309" r:id="rId46"/>
  </p:sldIdLst>
  <p:sldSz cx="12192000" cy="6858000"/>
  <p:notesSz cx="6858000" cy="9144000"/>
  <p:embeddedFontLst>
    <p:embeddedFont>
      <p:font typeface="MS Mincho" panose="02020609040205080304" pitchFamily="49" charset="-128"/>
      <p:regular r:id="rId49"/>
    </p:embeddedFont>
    <p:embeddedFont>
      <p:font typeface="Bauhaus 93" panose="04030905020B02020C02" pitchFamily="82" charset="0"/>
      <p:regular r:id="rId50"/>
    </p:embeddedFon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Comic Sans MS" panose="030F0702030302020204" pitchFamily="66" charset="0"/>
      <p:regular r:id="rId57"/>
      <p:bold r:id="rId58"/>
      <p:italic r:id="rId59"/>
      <p:boldItalic r:id="rId60"/>
    </p:embeddedFont>
    <p:embeddedFont>
      <p:font typeface="Gabriola" panose="04040605051002020D02" pitchFamily="82" charset="0"/>
      <p:regular r:id="rId61"/>
    </p:embeddedFont>
    <p:embeddedFont>
      <p:font typeface="Lucida Handwriting" panose="03010101010101010101" pitchFamily="66" charset="0"/>
      <p:regular r:id="rId6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DeWitt" initials="SD" lastIdx="123" clrIdx="0">
    <p:extLst>
      <p:ext uri="{19B8F6BF-5375-455C-9EA6-DF929625EA0E}">
        <p15:presenceInfo xmlns:p15="http://schemas.microsoft.com/office/powerpoint/2012/main" userId="b92b7d1cfe4c6f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55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6374" autoAdjust="0"/>
  </p:normalViewPr>
  <p:slideViewPr>
    <p:cSldViewPr snapToGrid="0">
      <p:cViewPr varScale="1">
        <p:scale>
          <a:sx n="107" d="100"/>
          <a:sy n="107" d="100"/>
        </p:scale>
        <p:origin x="120" y="252"/>
      </p:cViewPr>
      <p:guideLst/>
    </p:cSldViewPr>
  </p:slideViewPr>
  <p:outlineViewPr>
    <p:cViewPr>
      <p:scale>
        <a:sx n="33" d="100"/>
        <a:sy n="33" d="100"/>
      </p:scale>
      <p:origin x="0" y="-1398"/>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presProps" Target="presProps.xml"/><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DeWitt" userId="b92b7d1cfe4c6f13" providerId="LiveId" clId="{89AC16E6-DFF8-4996-AA26-F5B52BE4B028}"/>
    <pc:docChg chg="undo redo custSel modSld">
      <pc:chgData name="Susan DeWitt" userId="b92b7d1cfe4c6f13" providerId="LiveId" clId="{89AC16E6-DFF8-4996-AA26-F5B52BE4B028}" dt="2022-09-04T22:27:38.626" v="3542" actId="20577"/>
      <pc:docMkLst>
        <pc:docMk/>
      </pc:docMkLst>
      <pc:sldChg chg="modSp mod">
        <pc:chgData name="Susan DeWitt" userId="b92b7d1cfe4c6f13" providerId="LiveId" clId="{89AC16E6-DFF8-4996-AA26-F5B52BE4B028}" dt="2022-09-04T22:27:38.626" v="3542" actId="20577"/>
        <pc:sldMkLst>
          <pc:docMk/>
          <pc:sldMk cId="2150544247" sldId="256"/>
        </pc:sldMkLst>
        <pc:spChg chg="mod">
          <ac:chgData name="Susan DeWitt" userId="b92b7d1cfe4c6f13" providerId="LiveId" clId="{89AC16E6-DFF8-4996-AA26-F5B52BE4B028}" dt="2022-09-04T22:27:38.626" v="3542" actId="20577"/>
          <ac:spMkLst>
            <pc:docMk/>
            <pc:sldMk cId="2150544247" sldId="256"/>
            <ac:spMk id="2" creationId="{B1CA8A6B-8C94-4331-8DB0-5E9E68D8DF7B}"/>
          </ac:spMkLst>
        </pc:spChg>
      </pc:sldChg>
      <pc:sldChg chg="modSp mod">
        <pc:chgData name="Susan DeWitt" userId="b92b7d1cfe4c6f13" providerId="LiveId" clId="{89AC16E6-DFF8-4996-AA26-F5B52BE4B028}" dt="2022-08-22T00:40:16.325" v="686" actId="20577"/>
        <pc:sldMkLst>
          <pc:docMk/>
          <pc:sldMk cId="2441445792" sldId="257"/>
        </pc:sldMkLst>
        <pc:spChg chg="mod">
          <ac:chgData name="Susan DeWitt" userId="b92b7d1cfe4c6f13" providerId="LiveId" clId="{89AC16E6-DFF8-4996-AA26-F5B52BE4B028}" dt="2022-08-22T00:40:16.325" v="686" actId="20577"/>
          <ac:spMkLst>
            <pc:docMk/>
            <pc:sldMk cId="2441445792" sldId="257"/>
            <ac:spMk id="5" creationId="{F5C63D99-C554-4833-B4A1-BA9490898E6E}"/>
          </ac:spMkLst>
        </pc:spChg>
      </pc:sldChg>
      <pc:sldChg chg="modSp mod">
        <pc:chgData name="Susan DeWitt" userId="b92b7d1cfe4c6f13" providerId="LiveId" clId="{89AC16E6-DFF8-4996-AA26-F5B52BE4B028}" dt="2022-08-31T19:51:29.799" v="3216" actId="1076"/>
        <pc:sldMkLst>
          <pc:docMk/>
          <pc:sldMk cId="2465135684" sldId="286"/>
        </pc:sldMkLst>
        <pc:spChg chg="mod">
          <ac:chgData name="Susan DeWitt" userId="b92b7d1cfe4c6f13" providerId="LiveId" clId="{89AC16E6-DFF8-4996-AA26-F5B52BE4B028}" dt="2022-08-31T19:51:29.799" v="3216" actId="1076"/>
          <ac:spMkLst>
            <pc:docMk/>
            <pc:sldMk cId="2465135684" sldId="286"/>
            <ac:spMk id="4" creationId="{77003BD6-16D6-44B3-999F-65915122895A}"/>
          </ac:spMkLst>
        </pc:spChg>
        <pc:graphicFrameChg chg="mod modGraphic">
          <ac:chgData name="Susan DeWitt" userId="b92b7d1cfe4c6f13" providerId="LiveId" clId="{89AC16E6-DFF8-4996-AA26-F5B52BE4B028}" dt="2022-08-31T19:51:09.885" v="3215" actId="20577"/>
          <ac:graphicFrameMkLst>
            <pc:docMk/>
            <pc:sldMk cId="2465135684" sldId="286"/>
            <ac:graphicFrameMk id="5" creationId="{B93AE80A-BADB-4562-AADA-FCB523CA07D6}"/>
          </ac:graphicFrameMkLst>
        </pc:graphicFrameChg>
      </pc:sldChg>
      <pc:sldChg chg="modSp mod">
        <pc:chgData name="Susan DeWitt" userId="b92b7d1cfe4c6f13" providerId="LiveId" clId="{89AC16E6-DFF8-4996-AA26-F5B52BE4B028}" dt="2022-08-23T22:37:13.644" v="1778" actId="20577"/>
        <pc:sldMkLst>
          <pc:docMk/>
          <pc:sldMk cId="3992052042" sldId="287"/>
        </pc:sldMkLst>
        <pc:graphicFrameChg chg="modGraphic">
          <ac:chgData name="Susan DeWitt" userId="b92b7d1cfe4c6f13" providerId="LiveId" clId="{89AC16E6-DFF8-4996-AA26-F5B52BE4B028}" dt="2022-08-23T22:37:13.644" v="1778" actId="20577"/>
          <ac:graphicFrameMkLst>
            <pc:docMk/>
            <pc:sldMk cId="3992052042" sldId="287"/>
            <ac:graphicFrameMk id="5" creationId="{C37A5B7F-898B-49F7-BDB0-7DD8B8074283}"/>
          </ac:graphicFrameMkLst>
        </pc:graphicFrameChg>
      </pc:sldChg>
      <pc:sldChg chg="delSp modSp mod delCm">
        <pc:chgData name="Susan DeWitt" userId="b92b7d1cfe4c6f13" providerId="LiveId" clId="{89AC16E6-DFF8-4996-AA26-F5B52BE4B028}" dt="2022-08-24T12:36:55.081" v="2975" actId="1076"/>
        <pc:sldMkLst>
          <pc:docMk/>
          <pc:sldMk cId="4173475498" sldId="288"/>
        </pc:sldMkLst>
        <pc:spChg chg="mod">
          <ac:chgData name="Susan DeWitt" userId="b92b7d1cfe4c6f13" providerId="LiveId" clId="{89AC16E6-DFF8-4996-AA26-F5B52BE4B028}" dt="2022-08-24T12:36:55.081" v="2975" actId="1076"/>
          <ac:spMkLst>
            <pc:docMk/>
            <pc:sldMk cId="4173475498" sldId="288"/>
            <ac:spMk id="4" creationId="{4D1C6040-7B22-43E2-A21B-086372C29FA2}"/>
          </ac:spMkLst>
        </pc:spChg>
        <pc:spChg chg="del mod">
          <ac:chgData name="Susan DeWitt" userId="b92b7d1cfe4c6f13" providerId="LiveId" clId="{89AC16E6-DFF8-4996-AA26-F5B52BE4B028}" dt="2022-08-24T12:34:34.643" v="2911" actId="478"/>
          <ac:spMkLst>
            <pc:docMk/>
            <pc:sldMk cId="4173475498" sldId="288"/>
            <ac:spMk id="7" creationId="{048E61BC-7BD1-47FE-99AA-390A355E5AAA}"/>
          </ac:spMkLst>
        </pc:spChg>
        <pc:graphicFrameChg chg="mod modGraphic">
          <ac:chgData name="Susan DeWitt" userId="b92b7d1cfe4c6f13" providerId="LiveId" clId="{89AC16E6-DFF8-4996-AA26-F5B52BE4B028}" dt="2022-08-24T12:34:23.963" v="2909" actId="20577"/>
          <ac:graphicFrameMkLst>
            <pc:docMk/>
            <pc:sldMk cId="4173475498" sldId="288"/>
            <ac:graphicFrameMk id="5" creationId="{64177165-B37E-4902-A423-1B1C4C9F06BD}"/>
          </ac:graphicFrameMkLst>
        </pc:graphicFrameChg>
      </pc:sldChg>
      <pc:sldChg chg="modSp">
        <pc:chgData name="Susan DeWitt" userId="b92b7d1cfe4c6f13" providerId="LiveId" clId="{89AC16E6-DFF8-4996-AA26-F5B52BE4B028}" dt="2022-08-24T13:10:33.276" v="2999" actId="20577"/>
        <pc:sldMkLst>
          <pc:docMk/>
          <pc:sldMk cId="3142850381" sldId="289"/>
        </pc:sldMkLst>
        <pc:graphicFrameChg chg="mod">
          <ac:chgData name="Susan DeWitt" userId="b92b7d1cfe4c6f13" providerId="LiveId" clId="{89AC16E6-DFF8-4996-AA26-F5B52BE4B028}" dt="2022-08-24T13:10:33.276" v="2999" actId="20577"/>
          <ac:graphicFrameMkLst>
            <pc:docMk/>
            <pc:sldMk cId="3142850381" sldId="289"/>
            <ac:graphicFrameMk id="3" creationId="{9FE308A8-6F9F-44B0-8801-7B815DC6EE51}"/>
          </ac:graphicFrameMkLst>
        </pc:graphicFrameChg>
      </pc:sldChg>
      <pc:sldChg chg="addSp delSp modSp mod modCm">
        <pc:chgData name="Susan DeWitt" userId="b92b7d1cfe4c6f13" providerId="LiveId" clId="{89AC16E6-DFF8-4996-AA26-F5B52BE4B028}" dt="2022-08-24T12:28:08.222" v="2600"/>
        <pc:sldMkLst>
          <pc:docMk/>
          <pc:sldMk cId="2013949911" sldId="293"/>
        </pc:sldMkLst>
        <pc:picChg chg="add mod">
          <ac:chgData name="Susan DeWitt" userId="b92b7d1cfe4c6f13" providerId="LiveId" clId="{89AC16E6-DFF8-4996-AA26-F5B52BE4B028}" dt="2022-08-24T12:27:52.255" v="2599" actId="1076"/>
          <ac:picMkLst>
            <pc:docMk/>
            <pc:sldMk cId="2013949911" sldId="293"/>
            <ac:picMk id="6" creationId="{479658D6-2C13-4273-81D9-599CA5FA9A63}"/>
          </ac:picMkLst>
        </pc:picChg>
        <pc:picChg chg="del">
          <ac:chgData name="Susan DeWitt" userId="b92b7d1cfe4c6f13" providerId="LiveId" clId="{89AC16E6-DFF8-4996-AA26-F5B52BE4B028}" dt="2022-08-24T12:27:45.241" v="2595" actId="478"/>
          <ac:picMkLst>
            <pc:docMk/>
            <pc:sldMk cId="2013949911" sldId="293"/>
            <ac:picMk id="12" creationId="{C370ECCE-CF86-3114-9D45-1DB4C517E2B5}"/>
          </ac:picMkLst>
        </pc:picChg>
      </pc:sldChg>
      <pc:sldChg chg="modSp mod">
        <pc:chgData name="Susan DeWitt" userId="b92b7d1cfe4c6f13" providerId="LiveId" clId="{89AC16E6-DFF8-4996-AA26-F5B52BE4B028}" dt="2022-09-02T18:49:58.935" v="3350" actId="20577"/>
        <pc:sldMkLst>
          <pc:docMk/>
          <pc:sldMk cId="2646857961" sldId="294"/>
        </pc:sldMkLst>
        <pc:graphicFrameChg chg="modGraphic">
          <ac:chgData name="Susan DeWitt" userId="b92b7d1cfe4c6f13" providerId="LiveId" clId="{89AC16E6-DFF8-4996-AA26-F5B52BE4B028}" dt="2022-09-02T18:49:58.935" v="3350" actId="20577"/>
          <ac:graphicFrameMkLst>
            <pc:docMk/>
            <pc:sldMk cId="2646857961" sldId="294"/>
            <ac:graphicFrameMk id="3" creationId="{78E44879-8FDC-47FC-9A09-6C1063CEE1A2}"/>
          </ac:graphicFrameMkLst>
        </pc:graphicFrameChg>
      </pc:sldChg>
      <pc:sldChg chg="addSp delSp modSp mod">
        <pc:chgData name="Susan DeWitt" userId="b92b7d1cfe4c6f13" providerId="LiveId" clId="{89AC16E6-DFF8-4996-AA26-F5B52BE4B028}" dt="2022-09-02T19:02:22.783" v="3401" actId="1037"/>
        <pc:sldMkLst>
          <pc:docMk/>
          <pc:sldMk cId="2578240047" sldId="295"/>
        </pc:sldMkLst>
        <pc:graphicFrameChg chg="del">
          <ac:chgData name="Susan DeWitt" userId="b92b7d1cfe4c6f13" providerId="LiveId" clId="{89AC16E6-DFF8-4996-AA26-F5B52BE4B028}" dt="2022-09-02T19:01:37.562" v="3375" actId="478"/>
          <ac:graphicFrameMkLst>
            <pc:docMk/>
            <pc:sldMk cId="2578240047" sldId="295"/>
            <ac:graphicFrameMk id="4" creationId="{D21639AB-CEFC-402D-860F-B9130E2F464C}"/>
          </ac:graphicFrameMkLst>
        </pc:graphicFrameChg>
        <pc:graphicFrameChg chg="modGraphic">
          <ac:chgData name="Susan DeWitt" userId="b92b7d1cfe4c6f13" providerId="LiveId" clId="{89AC16E6-DFF8-4996-AA26-F5B52BE4B028}" dt="2022-08-22T01:31:02.732" v="793" actId="20577"/>
          <ac:graphicFrameMkLst>
            <pc:docMk/>
            <pc:sldMk cId="2578240047" sldId="295"/>
            <ac:graphicFrameMk id="8" creationId="{9752269B-449C-416E-AFD7-7852B3842BB1}"/>
          </ac:graphicFrameMkLst>
        </pc:graphicFrameChg>
        <pc:picChg chg="add mod">
          <ac:chgData name="Susan DeWitt" userId="b92b7d1cfe4c6f13" providerId="LiveId" clId="{89AC16E6-DFF8-4996-AA26-F5B52BE4B028}" dt="2022-09-02T19:01:58.237" v="3384" actId="1038"/>
          <ac:picMkLst>
            <pc:docMk/>
            <pc:sldMk cId="2578240047" sldId="295"/>
            <ac:picMk id="5" creationId="{DF73F239-90EF-121D-98AB-CD37CF026669}"/>
          </ac:picMkLst>
        </pc:picChg>
        <pc:picChg chg="mod">
          <ac:chgData name="Susan DeWitt" userId="b92b7d1cfe4c6f13" providerId="LiveId" clId="{89AC16E6-DFF8-4996-AA26-F5B52BE4B028}" dt="2022-09-02T19:02:22.783" v="3401" actId="1037"/>
          <ac:picMkLst>
            <pc:docMk/>
            <pc:sldMk cId="2578240047" sldId="295"/>
            <ac:picMk id="9" creationId="{270EC917-0022-B993-E322-A30466F96853}"/>
          </ac:picMkLst>
        </pc:picChg>
        <pc:picChg chg="mod">
          <ac:chgData name="Susan DeWitt" userId="b92b7d1cfe4c6f13" providerId="LiveId" clId="{89AC16E6-DFF8-4996-AA26-F5B52BE4B028}" dt="2022-09-02T19:02:14.311" v="3397" actId="1035"/>
          <ac:picMkLst>
            <pc:docMk/>
            <pc:sldMk cId="2578240047" sldId="295"/>
            <ac:picMk id="11" creationId="{2FF31C3A-8235-DF4E-117B-7DD8758E4143}"/>
          </ac:picMkLst>
        </pc:picChg>
      </pc:sldChg>
      <pc:sldChg chg="modSp mod">
        <pc:chgData name="Susan DeWitt" userId="b92b7d1cfe4c6f13" providerId="LiveId" clId="{89AC16E6-DFF8-4996-AA26-F5B52BE4B028}" dt="2022-08-31T20:00:45.788" v="3311" actId="20577"/>
        <pc:sldMkLst>
          <pc:docMk/>
          <pc:sldMk cId="2331080690" sldId="299"/>
        </pc:sldMkLst>
        <pc:graphicFrameChg chg="mod modGraphic">
          <ac:chgData name="Susan DeWitt" userId="b92b7d1cfe4c6f13" providerId="LiveId" clId="{89AC16E6-DFF8-4996-AA26-F5B52BE4B028}" dt="2022-08-31T20:00:45.788" v="3311" actId="20577"/>
          <ac:graphicFrameMkLst>
            <pc:docMk/>
            <pc:sldMk cId="2331080690" sldId="299"/>
            <ac:graphicFrameMk id="7" creationId="{64757F10-9684-4C4A-8BE0-680F33DB14E4}"/>
          </ac:graphicFrameMkLst>
        </pc:graphicFrameChg>
      </pc:sldChg>
      <pc:sldChg chg="addSp delSp modSp mod modCm">
        <pc:chgData name="Susan DeWitt" userId="b92b7d1cfe4c6f13" providerId="LiveId" clId="{89AC16E6-DFF8-4996-AA26-F5B52BE4B028}" dt="2022-09-02T19:14:15.244" v="3509"/>
        <pc:sldMkLst>
          <pc:docMk/>
          <pc:sldMk cId="1685901238" sldId="301"/>
        </pc:sldMkLst>
        <pc:spChg chg="mod">
          <ac:chgData name="Susan DeWitt" userId="b92b7d1cfe4c6f13" providerId="LiveId" clId="{89AC16E6-DFF8-4996-AA26-F5B52BE4B028}" dt="2022-08-21T20:55:20.545" v="260" actId="14100"/>
          <ac:spMkLst>
            <pc:docMk/>
            <pc:sldMk cId="1685901238" sldId="301"/>
            <ac:spMk id="13" creationId="{1031337B-0D85-4F65-B990-9F2B1E3F9D5F}"/>
          </ac:spMkLst>
        </pc:spChg>
        <pc:graphicFrameChg chg="modGraphic">
          <ac:chgData name="Susan DeWitt" userId="b92b7d1cfe4c6f13" providerId="LiveId" clId="{89AC16E6-DFF8-4996-AA26-F5B52BE4B028}" dt="2022-08-21T20:55:15.183" v="258" actId="14100"/>
          <ac:graphicFrameMkLst>
            <pc:docMk/>
            <pc:sldMk cId="1685901238" sldId="301"/>
            <ac:graphicFrameMk id="14" creationId="{F44B5270-4307-4048-9F4A-51A015F75414}"/>
          </ac:graphicFrameMkLst>
        </pc:graphicFrameChg>
        <pc:picChg chg="mod">
          <ac:chgData name="Susan DeWitt" userId="b92b7d1cfe4c6f13" providerId="LiveId" clId="{89AC16E6-DFF8-4996-AA26-F5B52BE4B028}" dt="2022-08-21T20:56:28.852" v="268" actId="1076"/>
          <ac:picMkLst>
            <pc:docMk/>
            <pc:sldMk cId="1685901238" sldId="301"/>
            <ac:picMk id="9" creationId="{7B28EF6D-B6E5-61EF-ACAB-36EEB82A9B3E}"/>
          </ac:picMkLst>
        </pc:picChg>
        <pc:picChg chg="add del mod">
          <ac:chgData name="Susan DeWitt" userId="b92b7d1cfe4c6f13" providerId="LiveId" clId="{89AC16E6-DFF8-4996-AA26-F5B52BE4B028}" dt="2022-08-21T20:56:03.944" v="262" actId="478"/>
          <ac:picMkLst>
            <pc:docMk/>
            <pc:sldMk cId="1685901238" sldId="301"/>
            <ac:picMk id="15" creationId="{05ACC82A-F6B4-D749-E047-6CB611286725}"/>
          </ac:picMkLst>
        </pc:picChg>
        <pc:picChg chg="del">
          <ac:chgData name="Susan DeWitt" userId="b92b7d1cfe4c6f13" providerId="LiveId" clId="{89AC16E6-DFF8-4996-AA26-F5B52BE4B028}" dt="2022-08-21T20:54:53.572" v="253" actId="478"/>
          <ac:picMkLst>
            <pc:docMk/>
            <pc:sldMk cId="1685901238" sldId="301"/>
            <ac:picMk id="17" creationId="{26F0ED4A-36AD-FAC8-41C3-6B92C1069BA8}"/>
          </ac:picMkLst>
        </pc:picChg>
        <pc:picChg chg="mod">
          <ac:chgData name="Susan DeWitt" userId="b92b7d1cfe4c6f13" providerId="LiveId" clId="{89AC16E6-DFF8-4996-AA26-F5B52BE4B028}" dt="2022-08-21T20:56:32.460" v="269" actId="1076"/>
          <ac:picMkLst>
            <pc:docMk/>
            <pc:sldMk cId="1685901238" sldId="301"/>
            <ac:picMk id="22" creationId="{2D6333D7-4A48-5C9C-DBB9-05AA6BB74A52}"/>
          </ac:picMkLst>
        </pc:picChg>
        <pc:picChg chg="add mod">
          <ac:chgData name="Susan DeWitt" userId="b92b7d1cfe4c6f13" providerId="LiveId" clId="{89AC16E6-DFF8-4996-AA26-F5B52BE4B028}" dt="2022-08-21T20:56:37.853" v="270" actId="1076"/>
          <ac:picMkLst>
            <pc:docMk/>
            <pc:sldMk cId="1685901238" sldId="301"/>
            <ac:picMk id="23" creationId="{909E1010-DC41-C4E8-0D54-3FBC537A6C4C}"/>
          </ac:picMkLst>
        </pc:picChg>
        <pc:picChg chg="mod">
          <ac:chgData name="Susan DeWitt" userId="b92b7d1cfe4c6f13" providerId="LiveId" clId="{89AC16E6-DFF8-4996-AA26-F5B52BE4B028}" dt="2022-08-21T20:56:46.775" v="272" actId="1076"/>
          <ac:picMkLst>
            <pc:docMk/>
            <pc:sldMk cId="1685901238" sldId="301"/>
            <ac:picMk id="26" creationId="{3C0696AC-CE88-BBE0-1D4A-09C29764A374}"/>
          </ac:picMkLst>
        </pc:picChg>
      </pc:sldChg>
      <pc:sldChg chg="modSp mod modCm">
        <pc:chgData name="Susan DeWitt" userId="b92b7d1cfe4c6f13" providerId="LiveId" clId="{89AC16E6-DFF8-4996-AA26-F5B52BE4B028}" dt="2022-08-23T23:51:24.427" v="2205" actId="5900"/>
        <pc:sldMkLst>
          <pc:docMk/>
          <pc:sldMk cId="1983186740" sldId="304"/>
        </pc:sldMkLst>
        <pc:spChg chg="mod">
          <ac:chgData name="Susan DeWitt" userId="b92b7d1cfe4c6f13" providerId="LiveId" clId="{89AC16E6-DFF8-4996-AA26-F5B52BE4B028}" dt="2022-08-23T23:51:17.210" v="2204" actId="1076"/>
          <ac:spMkLst>
            <pc:docMk/>
            <pc:sldMk cId="1983186740" sldId="304"/>
            <ac:spMk id="11" creationId="{EC8134B6-D2C4-4BAE-9D61-29A9BFD81574}"/>
          </ac:spMkLst>
        </pc:spChg>
        <pc:graphicFrameChg chg="mod">
          <ac:chgData name="Susan DeWitt" userId="b92b7d1cfe4c6f13" providerId="LiveId" clId="{89AC16E6-DFF8-4996-AA26-F5B52BE4B028}" dt="2022-08-23T23:50:58.449" v="2196" actId="1076"/>
          <ac:graphicFrameMkLst>
            <pc:docMk/>
            <pc:sldMk cId="1983186740" sldId="304"/>
            <ac:graphicFrameMk id="7" creationId="{646DB447-4390-49E8-BBD9-BF8F6E91449A}"/>
          </ac:graphicFrameMkLst>
        </pc:graphicFrameChg>
        <pc:graphicFrameChg chg="mod">
          <ac:chgData name="Susan DeWitt" userId="b92b7d1cfe4c6f13" providerId="LiveId" clId="{89AC16E6-DFF8-4996-AA26-F5B52BE4B028}" dt="2022-08-23T23:51:05.291" v="2198" actId="1076"/>
          <ac:graphicFrameMkLst>
            <pc:docMk/>
            <pc:sldMk cId="1983186740" sldId="304"/>
            <ac:graphicFrameMk id="8" creationId="{04DC7A44-6BE3-4E2A-B8B5-048E16F9A296}"/>
          </ac:graphicFrameMkLst>
        </pc:graphicFrameChg>
        <pc:graphicFrameChg chg="mod modGraphic">
          <ac:chgData name="Susan DeWitt" userId="b92b7d1cfe4c6f13" providerId="LiveId" clId="{89AC16E6-DFF8-4996-AA26-F5B52BE4B028}" dt="2022-08-23T23:50:48.061" v="2193" actId="1076"/>
          <ac:graphicFrameMkLst>
            <pc:docMk/>
            <pc:sldMk cId="1983186740" sldId="304"/>
            <ac:graphicFrameMk id="10" creationId="{9971066C-8913-4D5B-A263-C8A777EA43BC}"/>
          </ac:graphicFrameMkLst>
        </pc:graphicFrameChg>
        <pc:picChg chg="mod">
          <ac:chgData name="Susan DeWitt" userId="b92b7d1cfe4c6f13" providerId="LiveId" clId="{89AC16E6-DFF8-4996-AA26-F5B52BE4B028}" dt="2022-08-23T23:51:08.587" v="2203" actId="1036"/>
          <ac:picMkLst>
            <pc:docMk/>
            <pc:sldMk cId="1983186740" sldId="304"/>
            <ac:picMk id="5" creationId="{1857ACF0-E22E-26BB-2274-FFFCDA51403F}"/>
          </ac:picMkLst>
        </pc:picChg>
      </pc:sldChg>
      <pc:sldChg chg="modSp mod">
        <pc:chgData name="Susan DeWitt" userId="b92b7d1cfe4c6f13" providerId="LiveId" clId="{89AC16E6-DFF8-4996-AA26-F5B52BE4B028}" dt="2022-09-02T19:16:12.397" v="3525" actId="20577"/>
        <pc:sldMkLst>
          <pc:docMk/>
          <pc:sldMk cId="4100877312" sldId="305"/>
        </pc:sldMkLst>
        <pc:spChg chg="mod">
          <ac:chgData name="Susan DeWitt" userId="b92b7d1cfe4c6f13" providerId="LiveId" clId="{89AC16E6-DFF8-4996-AA26-F5B52BE4B028}" dt="2022-08-23T23:57:20.797" v="2320" actId="14100"/>
          <ac:spMkLst>
            <pc:docMk/>
            <pc:sldMk cId="4100877312" sldId="305"/>
            <ac:spMk id="8" creationId="{ED05A8BD-E86A-4DE5-BF5E-52D7A2928E08}"/>
          </ac:spMkLst>
        </pc:spChg>
        <pc:graphicFrameChg chg="mod">
          <ac:chgData name="Susan DeWitt" userId="b92b7d1cfe4c6f13" providerId="LiveId" clId="{89AC16E6-DFF8-4996-AA26-F5B52BE4B028}" dt="2022-08-23T23:57:14.126" v="2317" actId="1076"/>
          <ac:graphicFrameMkLst>
            <pc:docMk/>
            <pc:sldMk cId="4100877312" sldId="305"/>
            <ac:graphicFrameMk id="4" creationId="{2B96CDEC-B74F-47A7-9263-73EF644C84C0}"/>
          </ac:graphicFrameMkLst>
        </pc:graphicFrameChg>
        <pc:graphicFrameChg chg="mod">
          <ac:chgData name="Susan DeWitt" userId="b92b7d1cfe4c6f13" providerId="LiveId" clId="{89AC16E6-DFF8-4996-AA26-F5B52BE4B028}" dt="2022-08-23T23:57:15.891" v="2318" actId="1076"/>
          <ac:graphicFrameMkLst>
            <pc:docMk/>
            <pc:sldMk cId="4100877312" sldId="305"/>
            <ac:graphicFrameMk id="5" creationId="{4A0E1881-CA45-4259-8A04-FA3327B4AEFF}"/>
          </ac:graphicFrameMkLst>
        </pc:graphicFrameChg>
        <pc:graphicFrameChg chg="mod modGraphic">
          <ac:chgData name="Susan DeWitt" userId="b92b7d1cfe4c6f13" providerId="LiveId" clId="{89AC16E6-DFF8-4996-AA26-F5B52BE4B028}" dt="2022-09-02T19:16:12.397" v="3525" actId="20577"/>
          <ac:graphicFrameMkLst>
            <pc:docMk/>
            <pc:sldMk cId="4100877312" sldId="305"/>
            <ac:graphicFrameMk id="7" creationId="{40026741-310F-4C22-A608-BD2FA9980B07}"/>
          </ac:graphicFrameMkLst>
        </pc:graphicFrameChg>
      </pc:sldChg>
      <pc:sldChg chg="modSp mod modCm">
        <pc:chgData name="Susan DeWitt" userId="b92b7d1cfe4c6f13" providerId="LiveId" clId="{89AC16E6-DFF8-4996-AA26-F5B52BE4B028}" dt="2022-08-31T20:03:39.848" v="3339" actId="20577"/>
        <pc:sldMkLst>
          <pc:docMk/>
          <pc:sldMk cId="2712365772" sldId="306"/>
        </pc:sldMkLst>
        <pc:spChg chg="mod">
          <ac:chgData name="Susan DeWitt" userId="b92b7d1cfe4c6f13" providerId="LiveId" clId="{89AC16E6-DFF8-4996-AA26-F5B52BE4B028}" dt="2022-08-24T16:15:22.910" v="3104" actId="1076"/>
          <ac:spMkLst>
            <pc:docMk/>
            <pc:sldMk cId="2712365772" sldId="306"/>
            <ac:spMk id="4" creationId="{2F506D9E-8A65-4994-8B64-13C5E4C43A09}"/>
          </ac:spMkLst>
        </pc:spChg>
        <pc:spChg chg="mod">
          <ac:chgData name="Susan DeWitt" userId="b92b7d1cfe4c6f13" providerId="LiveId" clId="{89AC16E6-DFF8-4996-AA26-F5B52BE4B028}" dt="2022-08-24T16:15:17.334" v="3102" actId="1076"/>
          <ac:spMkLst>
            <pc:docMk/>
            <pc:sldMk cId="2712365772" sldId="306"/>
            <ac:spMk id="5" creationId="{8FE2C3A3-63C0-4458-8DB3-4C74BD5F1D9D}"/>
          </ac:spMkLst>
        </pc:spChg>
        <pc:graphicFrameChg chg="mod modGraphic">
          <ac:chgData name="Susan DeWitt" userId="b92b7d1cfe4c6f13" providerId="LiveId" clId="{89AC16E6-DFF8-4996-AA26-F5B52BE4B028}" dt="2022-08-31T20:03:39.848" v="3339" actId="20577"/>
          <ac:graphicFrameMkLst>
            <pc:docMk/>
            <pc:sldMk cId="2712365772" sldId="306"/>
            <ac:graphicFrameMk id="6" creationId="{92B6BD70-515B-4346-8AEB-09262827EC7A}"/>
          </ac:graphicFrameMkLst>
        </pc:graphicFrameChg>
      </pc:sldChg>
      <pc:sldChg chg="modSp mod">
        <pc:chgData name="Susan DeWitt" userId="b92b7d1cfe4c6f13" providerId="LiveId" clId="{89AC16E6-DFF8-4996-AA26-F5B52BE4B028}" dt="2022-09-02T19:19:13.834" v="3534" actId="20577"/>
        <pc:sldMkLst>
          <pc:docMk/>
          <pc:sldMk cId="3847413551" sldId="309"/>
        </pc:sldMkLst>
        <pc:spChg chg="mod">
          <ac:chgData name="Susan DeWitt" userId="b92b7d1cfe4c6f13" providerId="LiveId" clId="{89AC16E6-DFF8-4996-AA26-F5B52BE4B028}" dt="2022-09-02T19:19:13.834" v="3534" actId="20577"/>
          <ac:spMkLst>
            <pc:docMk/>
            <pc:sldMk cId="3847413551" sldId="309"/>
            <ac:spMk id="4" creationId="{00000000-0000-0000-0000-000000000000}"/>
          </ac:spMkLst>
        </pc:spChg>
        <pc:graphicFrameChg chg="mod modGraphic">
          <ac:chgData name="Susan DeWitt" userId="b92b7d1cfe4c6f13" providerId="LiveId" clId="{89AC16E6-DFF8-4996-AA26-F5B52BE4B028}" dt="2022-08-31T20:04:50.931" v="3341" actId="120"/>
          <ac:graphicFrameMkLst>
            <pc:docMk/>
            <pc:sldMk cId="3847413551" sldId="309"/>
            <ac:graphicFrameMk id="3" creationId="{00000000-0000-0000-0000-000000000000}"/>
          </ac:graphicFrameMkLst>
        </pc:graphicFrameChg>
      </pc:sldChg>
      <pc:sldChg chg="modSp mod">
        <pc:chgData name="Susan DeWitt" userId="b92b7d1cfe4c6f13" providerId="LiveId" clId="{89AC16E6-DFF8-4996-AA26-F5B52BE4B028}" dt="2022-08-22T19:58:57.150" v="1654" actId="20577"/>
        <pc:sldMkLst>
          <pc:docMk/>
          <pc:sldMk cId="2918017338" sldId="312"/>
        </pc:sldMkLst>
        <pc:graphicFrameChg chg="modGraphic">
          <ac:chgData name="Susan DeWitt" userId="b92b7d1cfe4c6f13" providerId="LiveId" clId="{89AC16E6-DFF8-4996-AA26-F5B52BE4B028}" dt="2022-08-22T19:58:57.150" v="1654" actId="20577"/>
          <ac:graphicFrameMkLst>
            <pc:docMk/>
            <pc:sldMk cId="2918017338" sldId="312"/>
            <ac:graphicFrameMk id="9" creationId="{F45ECAE4-119B-4624-BE1F-93AA9F957FA3}"/>
          </ac:graphicFrameMkLst>
        </pc:graphicFrameChg>
      </pc:sldChg>
      <pc:sldChg chg="modSp mod">
        <pc:chgData name="Susan DeWitt" userId="b92b7d1cfe4c6f13" providerId="LiveId" clId="{89AC16E6-DFF8-4996-AA26-F5B52BE4B028}" dt="2022-08-22T19:59:08.290" v="1662" actId="20577"/>
        <pc:sldMkLst>
          <pc:docMk/>
          <pc:sldMk cId="373147983" sldId="313"/>
        </pc:sldMkLst>
        <pc:graphicFrameChg chg="modGraphic">
          <ac:chgData name="Susan DeWitt" userId="b92b7d1cfe4c6f13" providerId="LiveId" clId="{89AC16E6-DFF8-4996-AA26-F5B52BE4B028}" dt="2022-08-22T19:59:08.290" v="1662" actId="20577"/>
          <ac:graphicFrameMkLst>
            <pc:docMk/>
            <pc:sldMk cId="373147983" sldId="313"/>
            <ac:graphicFrameMk id="9" creationId="{F45ECAE4-119B-4624-BE1F-93AA9F957FA3}"/>
          </ac:graphicFrameMkLst>
        </pc:graphicFrameChg>
      </pc:sldChg>
      <pc:sldChg chg="modSp mod">
        <pc:chgData name="Susan DeWitt" userId="b92b7d1cfe4c6f13" providerId="LiveId" clId="{89AC16E6-DFF8-4996-AA26-F5B52BE4B028}" dt="2022-08-22T20:06:39.436" v="1710" actId="20577"/>
        <pc:sldMkLst>
          <pc:docMk/>
          <pc:sldMk cId="477340762" sldId="314"/>
        </pc:sldMkLst>
        <pc:graphicFrameChg chg="modGraphic">
          <ac:chgData name="Susan DeWitt" userId="b92b7d1cfe4c6f13" providerId="LiveId" clId="{89AC16E6-DFF8-4996-AA26-F5B52BE4B028}" dt="2022-08-22T20:06:39.436" v="1710" actId="20577"/>
          <ac:graphicFrameMkLst>
            <pc:docMk/>
            <pc:sldMk cId="477340762" sldId="314"/>
            <ac:graphicFrameMk id="9" creationId="{F45ECAE4-119B-4624-BE1F-93AA9F957FA3}"/>
          </ac:graphicFrameMkLst>
        </pc:graphicFrameChg>
      </pc:sldChg>
      <pc:sldChg chg="addSp delSp modSp mod">
        <pc:chgData name="Susan DeWitt" userId="b92b7d1cfe4c6f13" providerId="LiveId" clId="{89AC16E6-DFF8-4996-AA26-F5B52BE4B028}" dt="2022-08-22T01:28:58.805" v="773" actId="1076"/>
        <pc:sldMkLst>
          <pc:docMk/>
          <pc:sldMk cId="2983527502" sldId="315"/>
        </pc:sldMkLst>
        <pc:picChg chg="add del mod">
          <ac:chgData name="Susan DeWitt" userId="b92b7d1cfe4c6f13" providerId="LiveId" clId="{89AC16E6-DFF8-4996-AA26-F5B52BE4B028}" dt="2022-08-22T01:28:04.190" v="765" actId="22"/>
          <ac:picMkLst>
            <pc:docMk/>
            <pc:sldMk cId="2983527502" sldId="315"/>
            <ac:picMk id="6" creationId="{3597C887-0564-6F85-8621-C776DD530D15}"/>
          </ac:picMkLst>
        </pc:picChg>
        <pc:picChg chg="add mod">
          <ac:chgData name="Susan DeWitt" userId="b92b7d1cfe4c6f13" providerId="LiveId" clId="{89AC16E6-DFF8-4996-AA26-F5B52BE4B028}" dt="2022-08-22T01:28:58.805" v="773" actId="1076"/>
          <ac:picMkLst>
            <pc:docMk/>
            <pc:sldMk cId="2983527502" sldId="315"/>
            <ac:picMk id="11" creationId="{17F0A002-11B9-FF15-78D8-45B9036EB646}"/>
          </ac:picMkLst>
        </pc:picChg>
        <pc:picChg chg="add del mod">
          <ac:chgData name="Susan DeWitt" userId="b92b7d1cfe4c6f13" providerId="LiveId" clId="{89AC16E6-DFF8-4996-AA26-F5B52BE4B028}" dt="2022-08-22T01:28:48.437" v="769" actId="478"/>
          <ac:picMkLst>
            <pc:docMk/>
            <pc:sldMk cId="2983527502" sldId="315"/>
            <ac:picMk id="18" creationId="{F49B9400-9ECE-14FD-7C4A-CB9322EF977E}"/>
          </ac:picMkLst>
        </pc:picChg>
      </pc:sldChg>
      <pc:sldChg chg="modSp mod">
        <pc:chgData name="Susan DeWitt" userId="b92b7d1cfe4c6f13" providerId="LiveId" clId="{89AC16E6-DFF8-4996-AA26-F5B52BE4B028}" dt="2022-09-02T19:05:15.234" v="3456" actId="1076"/>
        <pc:sldMkLst>
          <pc:docMk/>
          <pc:sldMk cId="781268004" sldId="319"/>
        </pc:sldMkLst>
        <pc:spChg chg="mod">
          <ac:chgData name="Susan DeWitt" userId="b92b7d1cfe4c6f13" providerId="LiveId" clId="{89AC16E6-DFF8-4996-AA26-F5B52BE4B028}" dt="2022-09-02T19:05:15.234" v="3456" actId="1076"/>
          <ac:spMkLst>
            <pc:docMk/>
            <pc:sldMk cId="781268004" sldId="319"/>
            <ac:spMk id="3" creationId="{7B4725E9-AD88-4116-8543-2F15050A5D0D}"/>
          </ac:spMkLst>
        </pc:spChg>
      </pc:sldChg>
      <pc:sldChg chg="addSp delSp modSp mod">
        <pc:chgData name="Susan DeWitt" userId="b92b7d1cfe4c6f13" providerId="LiveId" clId="{89AC16E6-DFF8-4996-AA26-F5B52BE4B028}" dt="2022-09-02T18:58:40.050" v="3374" actId="1036"/>
        <pc:sldMkLst>
          <pc:docMk/>
          <pc:sldMk cId="993358298" sldId="323"/>
        </pc:sldMkLst>
        <pc:graphicFrameChg chg="mod modGraphic">
          <ac:chgData name="Susan DeWitt" userId="b92b7d1cfe4c6f13" providerId="LiveId" clId="{89AC16E6-DFF8-4996-AA26-F5B52BE4B028}" dt="2022-09-02T18:55:22.299" v="3363" actId="1076"/>
          <ac:graphicFrameMkLst>
            <pc:docMk/>
            <pc:sldMk cId="993358298" sldId="323"/>
            <ac:graphicFrameMk id="8" creationId="{9752269B-449C-416E-AFD7-7852B3842BB1}"/>
          </ac:graphicFrameMkLst>
        </pc:graphicFrameChg>
        <pc:graphicFrameChg chg="del">
          <ac:chgData name="Susan DeWitt" userId="b92b7d1cfe4c6f13" providerId="LiveId" clId="{89AC16E6-DFF8-4996-AA26-F5B52BE4B028}" dt="2022-09-02T18:54:05.916" v="3353" actId="478"/>
          <ac:graphicFrameMkLst>
            <pc:docMk/>
            <pc:sldMk cId="993358298" sldId="323"/>
            <ac:graphicFrameMk id="13" creationId="{460A47E3-058A-442E-B8BD-129BF380C787}"/>
          </ac:graphicFrameMkLst>
        </pc:graphicFrameChg>
        <pc:picChg chg="add del mod">
          <ac:chgData name="Susan DeWitt" userId="b92b7d1cfe4c6f13" providerId="LiveId" clId="{89AC16E6-DFF8-4996-AA26-F5B52BE4B028}" dt="2022-09-02T18:58:20.942" v="3365" actId="478"/>
          <ac:picMkLst>
            <pc:docMk/>
            <pc:sldMk cId="993358298" sldId="323"/>
            <ac:picMk id="4" creationId="{59B11CED-FB78-03D3-A387-CCC6D6AFDB9F}"/>
          </ac:picMkLst>
        </pc:picChg>
        <pc:picChg chg="add mod">
          <ac:chgData name="Susan DeWitt" userId="b92b7d1cfe4c6f13" providerId="LiveId" clId="{89AC16E6-DFF8-4996-AA26-F5B52BE4B028}" dt="2022-09-02T18:58:40.050" v="3374" actId="1036"/>
          <ac:picMkLst>
            <pc:docMk/>
            <pc:sldMk cId="993358298" sldId="323"/>
            <ac:picMk id="7" creationId="{08308B0A-B962-9F05-D81F-1A817B7D67C6}"/>
          </ac:picMkLst>
        </pc:picChg>
      </pc:sldChg>
      <pc:sldChg chg="modSp mod">
        <pc:chgData name="Susan DeWitt" userId="b92b7d1cfe4c6f13" providerId="LiveId" clId="{89AC16E6-DFF8-4996-AA26-F5B52BE4B028}" dt="2022-08-24T00:03:34.992" v="2592" actId="20577"/>
        <pc:sldMkLst>
          <pc:docMk/>
          <pc:sldMk cId="3821625352" sldId="324"/>
        </pc:sldMkLst>
        <pc:graphicFrameChg chg="modGraphic">
          <ac:chgData name="Susan DeWitt" userId="b92b7d1cfe4c6f13" providerId="LiveId" clId="{89AC16E6-DFF8-4996-AA26-F5B52BE4B028}" dt="2022-08-24T00:03:34.992" v="2592" actId="20577"/>
          <ac:graphicFrameMkLst>
            <pc:docMk/>
            <pc:sldMk cId="3821625352" sldId="324"/>
            <ac:graphicFrameMk id="16" creationId="{112346C9-0808-4E87-87B2-94BF593461F6}"/>
          </ac:graphicFrameMkLst>
        </pc:graphicFrameChg>
      </pc:sldChg>
      <pc:sldChg chg="addSp delSp modSp mod addCm delCm modCm">
        <pc:chgData name="Susan DeWitt" userId="b92b7d1cfe4c6f13" providerId="LiveId" clId="{89AC16E6-DFF8-4996-AA26-F5B52BE4B028}" dt="2022-08-31T20:01:55.222" v="3337" actId="20578"/>
        <pc:sldMkLst>
          <pc:docMk/>
          <pc:sldMk cId="829535418" sldId="325"/>
        </pc:sldMkLst>
        <pc:spChg chg="mod">
          <ac:chgData name="Susan DeWitt" userId="b92b7d1cfe4c6f13" providerId="LiveId" clId="{89AC16E6-DFF8-4996-AA26-F5B52BE4B028}" dt="2022-08-23T23:40:12.726" v="2109" actId="14100"/>
          <ac:spMkLst>
            <pc:docMk/>
            <pc:sldMk cId="829535418" sldId="325"/>
            <ac:spMk id="13" creationId="{8D761F54-3556-4938-B955-62077E09F8D4}"/>
          </ac:spMkLst>
        </pc:spChg>
        <pc:spChg chg="del mod">
          <ac:chgData name="Susan DeWitt" userId="b92b7d1cfe4c6f13" providerId="LiveId" clId="{89AC16E6-DFF8-4996-AA26-F5B52BE4B028}" dt="2022-08-23T23:36:34.106" v="2072" actId="478"/>
          <ac:spMkLst>
            <pc:docMk/>
            <pc:sldMk cId="829535418" sldId="325"/>
            <ac:spMk id="15" creationId="{AC4C6552-DC34-4E39-A10A-B15CC55B69BA}"/>
          </ac:spMkLst>
        </pc:spChg>
        <pc:graphicFrameChg chg="mod modGraphic">
          <ac:chgData name="Susan DeWitt" userId="b92b7d1cfe4c6f13" providerId="LiveId" clId="{89AC16E6-DFF8-4996-AA26-F5B52BE4B028}" dt="2022-08-31T20:01:55.222" v="3337" actId="20578"/>
          <ac:graphicFrameMkLst>
            <pc:docMk/>
            <pc:sldMk cId="829535418" sldId="325"/>
            <ac:graphicFrameMk id="18" creationId="{DBACCB93-BAB8-43DC-8E54-94AB7C356F68}"/>
          </ac:graphicFrameMkLst>
        </pc:graphicFrameChg>
        <pc:picChg chg="add mod">
          <ac:chgData name="Susan DeWitt" userId="b92b7d1cfe4c6f13" providerId="LiveId" clId="{89AC16E6-DFF8-4996-AA26-F5B52BE4B028}" dt="2022-08-23T23:40:18.303" v="2110" actId="1076"/>
          <ac:picMkLst>
            <pc:docMk/>
            <pc:sldMk cId="829535418" sldId="325"/>
            <ac:picMk id="5" creationId="{567E3088-E601-5CC9-413D-45A70DB7C819}"/>
          </ac:picMkLst>
        </pc:picChg>
        <pc:picChg chg="add mod">
          <ac:chgData name="Susan DeWitt" userId="b92b7d1cfe4c6f13" providerId="LiveId" clId="{89AC16E6-DFF8-4996-AA26-F5B52BE4B028}" dt="2022-08-23T23:38:15.301" v="2099" actId="1076"/>
          <ac:picMkLst>
            <pc:docMk/>
            <pc:sldMk cId="829535418" sldId="325"/>
            <ac:picMk id="7" creationId="{A186E5AD-1D09-EC8D-6E52-4C7F9BE74B8F}"/>
          </ac:picMkLst>
        </pc:picChg>
        <pc:picChg chg="add del mod">
          <ac:chgData name="Susan DeWitt" userId="b92b7d1cfe4c6f13" providerId="LiveId" clId="{89AC16E6-DFF8-4996-AA26-F5B52BE4B028}" dt="2022-08-22T12:44:49.581" v="1597" actId="478"/>
          <ac:picMkLst>
            <pc:docMk/>
            <pc:sldMk cId="829535418" sldId="325"/>
            <ac:picMk id="9" creationId="{95D4A63E-5808-C0C9-5D6D-9852D230A25E}"/>
          </ac:picMkLst>
        </pc:picChg>
        <pc:picChg chg="del">
          <ac:chgData name="Susan DeWitt" userId="b92b7d1cfe4c6f13" providerId="LiveId" clId="{89AC16E6-DFF8-4996-AA26-F5B52BE4B028}" dt="2022-08-21T20:31:44.628" v="237" actId="478"/>
          <ac:picMkLst>
            <pc:docMk/>
            <pc:sldMk cId="829535418" sldId="325"/>
            <ac:picMk id="11" creationId="{C16B8C18-88FF-32DA-D5C2-7E8F5FB4E664}"/>
          </ac:picMkLst>
        </pc:picChg>
        <pc:picChg chg="del mod">
          <ac:chgData name="Susan DeWitt" userId="b92b7d1cfe4c6f13" providerId="LiveId" clId="{89AC16E6-DFF8-4996-AA26-F5B52BE4B028}" dt="2022-08-21T20:32:58.297" v="244" actId="478"/>
          <ac:picMkLst>
            <pc:docMk/>
            <pc:sldMk cId="829535418" sldId="325"/>
            <ac:picMk id="17" creationId="{EF09CD5E-9DD4-ECA1-651C-9B9C886CCB51}"/>
          </ac:picMkLst>
        </pc:picChg>
      </pc:sldChg>
      <pc:sldChg chg="modSp mod modCm">
        <pc:chgData name="Susan DeWitt" userId="b92b7d1cfe4c6f13" providerId="LiveId" clId="{89AC16E6-DFF8-4996-AA26-F5B52BE4B028}" dt="2022-09-02T19:18:00.674" v="3533" actId="20577"/>
        <pc:sldMkLst>
          <pc:docMk/>
          <pc:sldMk cId="2578210588" sldId="336"/>
        </pc:sldMkLst>
        <pc:spChg chg="mod">
          <ac:chgData name="Susan DeWitt" userId="b92b7d1cfe4c6f13" providerId="LiveId" clId="{89AC16E6-DFF8-4996-AA26-F5B52BE4B028}" dt="2022-08-19T20:15:59.515" v="162" actId="1076"/>
          <ac:spMkLst>
            <pc:docMk/>
            <pc:sldMk cId="2578210588" sldId="336"/>
            <ac:spMk id="9" creationId="{7EEB1005-5432-4AFC-95EB-9E759E026E13}"/>
          </ac:spMkLst>
        </pc:spChg>
        <pc:graphicFrameChg chg="mod modGraphic">
          <ac:chgData name="Susan DeWitt" userId="b92b7d1cfe4c6f13" providerId="LiveId" clId="{89AC16E6-DFF8-4996-AA26-F5B52BE4B028}" dt="2022-09-02T19:18:00.674" v="3533" actId="20577"/>
          <ac:graphicFrameMkLst>
            <pc:docMk/>
            <pc:sldMk cId="2578210588" sldId="336"/>
            <ac:graphicFrameMk id="16" creationId="{112346C9-0808-4E87-87B2-94BF593461F6}"/>
          </ac:graphicFrameMkLst>
        </pc:graphicFrameChg>
      </pc:sldChg>
      <pc:sldChg chg="modSp mod">
        <pc:chgData name="Susan DeWitt" userId="b92b7d1cfe4c6f13" providerId="LiveId" clId="{89AC16E6-DFF8-4996-AA26-F5B52BE4B028}" dt="2022-09-02T19:13:05.501" v="3508" actId="1076"/>
        <pc:sldMkLst>
          <pc:docMk/>
          <pc:sldMk cId="3568780028" sldId="337"/>
        </pc:sldMkLst>
        <pc:spChg chg="mod">
          <ac:chgData name="Susan DeWitt" userId="b92b7d1cfe4c6f13" providerId="LiveId" clId="{89AC16E6-DFF8-4996-AA26-F5B52BE4B028}" dt="2022-09-02T19:12:55.396" v="3507" actId="1035"/>
          <ac:spMkLst>
            <pc:docMk/>
            <pc:sldMk cId="3568780028" sldId="337"/>
            <ac:spMk id="21" creationId="{1A50C573-2074-4749-810B-F199D14B75C6}"/>
          </ac:spMkLst>
        </pc:spChg>
        <pc:graphicFrameChg chg="mod">
          <ac:chgData name="Susan DeWitt" userId="b92b7d1cfe4c6f13" providerId="LiveId" clId="{89AC16E6-DFF8-4996-AA26-F5B52BE4B028}" dt="2022-09-02T19:12:35.225" v="3488" actId="1076"/>
          <ac:graphicFrameMkLst>
            <pc:docMk/>
            <pc:sldMk cId="3568780028" sldId="337"/>
            <ac:graphicFrameMk id="15" creationId="{F99A0D54-222B-4229-9AE5-193DFB4A1322}"/>
          </ac:graphicFrameMkLst>
        </pc:graphicFrameChg>
        <pc:graphicFrameChg chg="mod">
          <ac:chgData name="Susan DeWitt" userId="b92b7d1cfe4c6f13" providerId="LiveId" clId="{89AC16E6-DFF8-4996-AA26-F5B52BE4B028}" dt="2022-09-02T19:12:31.936" v="3487" actId="1076"/>
          <ac:graphicFrameMkLst>
            <pc:docMk/>
            <pc:sldMk cId="3568780028" sldId="337"/>
            <ac:graphicFrameMk id="17" creationId="{FF1C0CF0-6AFA-46D2-A0BA-1C6C9AF207B1}"/>
          </ac:graphicFrameMkLst>
        </pc:graphicFrameChg>
        <pc:graphicFrameChg chg="mod">
          <ac:chgData name="Susan DeWitt" userId="b92b7d1cfe4c6f13" providerId="LiveId" clId="{89AC16E6-DFF8-4996-AA26-F5B52BE4B028}" dt="2022-09-02T19:13:05.501" v="3508" actId="1076"/>
          <ac:graphicFrameMkLst>
            <pc:docMk/>
            <pc:sldMk cId="3568780028" sldId="337"/>
            <ac:graphicFrameMk id="18" creationId="{E0F8B795-2DE5-466A-B7A8-807D62B2B7F6}"/>
          </ac:graphicFrameMkLst>
        </pc:graphicFrameChg>
        <pc:graphicFrameChg chg="mod modGraphic">
          <ac:chgData name="Susan DeWitt" userId="b92b7d1cfe4c6f13" providerId="LiveId" clId="{89AC16E6-DFF8-4996-AA26-F5B52BE4B028}" dt="2022-09-02T19:12:46.607" v="3492" actId="1076"/>
          <ac:graphicFrameMkLst>
            <pc:docMk/>
            <pc:sldMk cId="3568780028" sldId="337"/>
            <ac:graphicFrameMk id="20" creationId="{B6452E60-60F0-4F1B-8FB6-E787EF4A7B87}"/>
          </ac:graphicFrameMkLst>
        </pc:graphicFrameChg>
      </pc:sldChg>
      <pc:sldChg chg="modSp mod">
        <pc:chgData name="Susan DeWitt" userId="b92b7d1cfe4c6f13" providerId="LiveId" clId="{89AC16E6-DFF8-4996-AA26-F5B52BE4B028}" dt="2022-08-21T21:05:24.831" v="679" actId="403"/>
        <pc:sldMkLst>
          <pc:docMk/>
          <pc:sldMk cId="3270481557" sldId="374"/>
        </pc:sldMkLst>
        <pc:graphicFrameChg chg="modGraphic">
          <ac:chgData name="Susan DeWitt" userId="b92b7d1cfe4c6f13" providerId="LiveId" clId="{89AC16E6-DFF8-4996-AA26-F5B52BE4B028}" dt="2022-08-21T21:05:24.831" v="679" actId="403"/>
          <ac:graphicFrameMkLst>
            <pc:docMk/>
            <pc:sldMk cId="3270481557" sldId="374"/>
            <ac:graphicFrameMk id="3" creationId="{9EB26390-528F-4964-A875-BA4A8BAA0777}"/>
          </ac:graphicFrameMkLst>
        </pc:graphicFrameChg>
      </pc:sldChg>
      <pc:sldChg chg="delSp modSp mod delCm">
        <pc:chgData name="Susan DeWitt" userId="b92b7d1cfe4c6f13" providerId="LiveId" clId="{89AC16E6-DFF8-4996-AA26-F5B52BE4B028}" dt="2022-08-23T23:42:24.418" v="2149" actId="1592"/>
        <pc:sldMkLst>
          <pc:docMk/>
          <pc:sldMk cId="4116486590" sldId="375"/>
        </pc:sldMkLst>
        <pc:spChg chg="mod">
          <ac:chgData name="Susan DeWitt" userId="b92b7d1cfe4c6f13" providerId="LiveId" clId="{89AC16E6-DFF8-4996-AA26-F5B52BE4B028}" dt="2022-08-23T23:41:51.613" v="2139" actId="1076"/>
          <ac:spMkLst>
            <pc:docMk/>
            <pc:sldMk cId="4116486590" sldId="375"/>
            <ac:spMk id="6" creationId="{1947E91A-1D11-4146-8059-1E5E0ADEDA9B}"/>
          </ac:spMkLst>
        </pc:spChg>
        <pc:spChg chg="del">
          <ac:chgData name="Susan DeWitt" userId="b92b7d1cfe4c6f13" providerId="LiveId" clId="{89AC16E6-DFF8-4996-AA26-F5B52BE4B028}" dt="2022-08-23T23:41:36.660" v="2123" actId="478"/>
          <ac:spMkLst>
            <pc:docMk/>
            <pc:sldMk cId="4116486590" sldId="375"/>
            <ac:spMk id="13" creationId="{8D761F54-3556-4938-B955-62077E09F8D4}"/>
          </ac:spMkLst>
        </pc:spChg>
        <pc:spChg chg="mod">
          <ac:chgData name="Susan DeWitt" userId="b92b7d1cfe4c6f13" providerId="LiveId" clId="{89AC16E6-DFF8-4996-AA26-F5B52BE4B028}" dt="2022-08-23T23:42:21.871" v="2148" actId="1076"/>
          <ac:spMkLst>
            <pc:docMk/>
            <pc:sldMk cId="4116486590" sldId="375"/>
            <ac:spMk id="15" creationId="{AC4C6552-DC34-4E39-A10A-B15CC55B69BA}"/>
          </ac:spMkLst>
        </pc:spChg>
        <pc:graphicFrameChg chg="mod modGraphic">
          <ac:chgData name="Susan DeWitt" userId="b92b7d1cfe4c6f13" providerId="LiveId" clId="{89AC16E6-DFF8-4996-AA26-F5B52BE4B028}" dt="2022-08-23T23:42:10.936" v="2146" actId="1076"/>
          <ac:graphicFrameMkLst>
            <pc:docMk/>
            <pc:sldMk cId="4116486590" sldId="375"/>
            <ac:graphicFrameMk id="18" creationId="{DBACCB93-BAB8-43DC-8E54-94AB7C356F68}"/>
          </ac:graphicFrameMkLst>
        </pc:graphicFrameChg>
        <pc:picChg chg="del">
          <ac:chgData name="Susan DeWitt" userId="b92b7d1cfe4c6f13" providerId="LiveId" clId="{89AC16E6-DFF8-4996-AA26-F5B52BE4B028}" dt="2022-08-23T23:36:53.851" v="2074" actId="478"/>
          <ac:picMkLst>
            <pc:docMk/>
            <pc:sldMk cId="4116486590" sldId="375"/>
            <ac:picMk id="5" creationId="{567E3088-E601-5CC9-413D-45A70DB7C819}"/>
          </ac:picMkLst>
        </pc:picChg>
        <pc:picChg chg="del">
          <ac:chgData name="Susan DeWitt" userId="b92b7d1cfe4c6f13" providerId="LiveId" clId="{89AC16E6-DFF8-4996-AA26-F5B52BE4B028}" dt="2022-08-23T23:36:57.585" v="2075" actId="478"/>
          <ac:picMkLst>
            <pc:docMk/>
            <pc:sldMk cId="4116486590" sldId="375"/>
            <ac:picMk id="7" creationId="{A186E5AD-1D09-EC8D-6E52-4C7F9BE74B8F}"/>
          </ac:picMkLst>
        </pc:picChg>
      </pc:sldChg>
      <pc:sldChg chg="addSp delSp modSp mod delCm">
        <pc:chgData name="Susan DeWitt" userId="b92b7d1cfe4c6f13" providerId="LiveId" clId="{89AC16E6-DFF8-4996-AA26-F5B52BE4B028}" dt="2022-08-24T12:36:50.148" v="2974" actId="1076"/>
        <pc:sldMkLst>
          <pc:docMk/>
          <pc:sldMk cId="3401760321" sldId="376"/>
        </pc:sldMkLst>
        <pc:spChg chg="del">
          <ac:chgData name="Susan DeWitt" userId="b92b7d1cfe4c6f13" providerId="LiveId" clId="{89AC16E6-DFF8-4996-AA26-F5B52BE4B028}" dt="2022-08-24T12:36:26.410" v="2969" actId="478"/>
          <ac:spMkLst>
            <pc:docMk/>
            <pc:sldMk cId="3401760321" sldId="376"/>
            <ac:spMk id="4" creationId="{4D1C6040-7B22-43E2-A21B-086372C29FA2}"/>
          </ac:spMkLst>
        </pc:spChg>
        <pc:spChg chg="mod">
          <ac:chgData name="Susan DeWitt" userId="b92b7d1cfe4c6f13" providerId="LiveId" clId="{89AC16E6-DFF8-4996-AA26-F5B52BE4B028}" dt="2022-08-24T12:36:50.148" v="2974" actId="1076"/>
          <ac:spMkLst>
            <pc:docMk/>
            <pc:sldMk cId="3401760321" sldId="376"/>
            <ac:spMk id="7" creationId="{048E61BC-7BD1-47FE-99AA-390A355E5AAA}"/>
          </ac:spMkLst>
        </pc:spChg>
        <pc:graphicFrameChg chg="mod modGraphic">
          <ac:chgData name="Susan DeWitt" userId="b92b7d1cfe4c6f13" providerId="LiveId" clId="{89AC16E6-DFF8-4996-AA26-F5B52BE4B028}" dt="2022-08-24T12:36:43.698" v="2973" actId="1076"/>
          <ac:graphicFrameMkLst>
            <pc:docMk/>
            <pc:sldMk cId="3401760321" sldId="376"/>
            <ac:graphicFrameMk id="5" creationId="{64177165-B37E-4902-A423-1B1C4C9F06BD}"/>
          </ac:graphicFrameMkLst>
        </pc:graphicFrameChg>
        <pc:graphicFrameChg chg="add del mod">
          <ac:chgData name="Susan DeWitt" userId="b92b7d1cfe4c6f13" providerId="LiveId" clId="{89AC16E6-DFF8-4996-AA26-F5B52BE4B028}" dt="2022-08-24T12:34:48.423" v="2916"/>
          <ac:graphicFrameMkLst>
            <pc:docMk/>
            <pc:sldMk cId="3401760321" sldId="376"/>
            <ac:graphicFrameMk id="6" creationId="{BE166200-25C3-37C1-882D-9B4D9D3867CD}"/>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5-24T10:41:51.546" idx="74">
    <p:pos x="7433" y="51"/>
    <p:text>2D echo, M-mode, Doppler echo</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3-16T12:09:00.649" idx="65">
    <p:pos x="7479" y="25"/>
    <p:text>1 - SUB 4C,; 2 - SUB SAX; 3 - SUB IVC; 4 - SUB DAO</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8-03-16T12:09:00.649" idx="65">
    <p:pos x="7455" y="37"/>
    <p:text>1 - SUPRA LAX</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8-05-24T09:44:26.594" idx="71">
    <p:pos x="7480" y="40"/>
    <p:text>A = parasternal LAX, RVIT, RVOT, AO; B = parasteranal SAX base, MV, paps, apex; C = apical 4C, 5C, 2C, 3C, RVIT</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8-05-24T09:44:26.594" idx="71">
    <p:pos x="7474" y="46"/>
    <p:text>D = subcostal 4C, SAX BASE, SAX  LV, IVC, DAO;   E = supra LAX &amp; one of many SAX variations</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8-05-24T10:46:39.592" idx="75">
    <p:pos x="7491" y="51"/>
    <p:text>A = SAX BASE; B = SAX PM/MID; C = SAX APEX</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05-24T10:49:23.719" idx="76">
    <p:pos x="7456" y="34"/>
    <p:text>A = 2C; B = 4C; C = 3C</p:text>
    <p:extLst>
      <p:ext uri="{C676402C-5697-4E1C-873F-D02D1690AC5C}">
        <p15:threadingInfo xmlns:p15="http://schemas.microsoft.com/office/powerpoint/2012/main" timeZoneBias="2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8-05-24T09:44:26.594" idx="71">
    <p:pos x="7480" y="40"/>
    <p:text>A = 4C; B = 2C; C = 3C</p:text>
    <p:extLst>
      <p:ext uri="{C676402C-5697-4E1C-873F-D02D1690AC5C}">
        <p15:threadingInfo xmlns:p15="http://schemas.microsoft.com/office/powerpoint/2012/main" timeZoneBias="2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2-01-23T10:25:34.297" idx="109">
    <p:pos x="7498" y="37"/>
    <p:text>The optimal 2D image is acquired when the transducer is perpendicular (90 degrees) to the structure being imaged.</p:text>
    <p:extLst>
      <p:ext uri="{C676402C-5697-4E1C-873F-D02D1690AC5C}">
        <p15:threadingInfo xmlns:p15="http://schemas.microsoft.com/office/powerpoint/2012/main" timeZoneBias="30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8-05-24T09:34:08.328" idx="70">
    <p:pos x="7433" y="24"/>
    <p:text>A is used in most adult labs while B is used in many peds labs</p:text>
    <p:extLst>
      <p:ext uri="{C676402C-5697-4E1C-873F-D02D1690AC5C}">
        <p15:threadingInfo xmlns:p15="http://schemas.microsoft.com/office/powerpoint/2012/main" timeZoneBias="2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1-09-10T09:27:05.102" idx="92">
    <p:pos x="7460" y="82"/>
    <p:text>The apical views should be oblong!</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07T09:14:06.163" idx="84">
    <p:pos x="7456" y="51"/>
    <p:text>The best resolution is within the near field of the beam.</p:text>
    <p:extLst>
      <p:ext uri="{C676402C-5697-4E1C-873F-D02D1690AC5C}">
        <p15:threadingInfo xmlns:p15="http://schemas.microsoft.com/office/powerpoint/2012/main" timeZoneBias="2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8-05-24T09:34:08.328" idx="70">
    <p:pos x="7472" y="27"/>
    <p:text>A is on-axis; B is off-axis, unconventional, but very useful!</p:text>
    <p:extLst>
      <p:ext uri="{C676402C-5697-4E1C-873F-D02D1690AC5C}">
        <p15:threadingInfo xmlns:p15="http://schemas.microsoft.com/office/powerpoint/2012/main" timeZoneBias="240"/>
      </p:ext>
    </p:extLst>
  </p:cm>
  <p:cm authorId="1" dt="2022-07-28T22:37:34.592" idx="117">
    <p:pos x="7473" y="90"/>
    <p:text>We accomplish on-axis images with proper patient position, correct transducer orientation, and optimal angulation.</p:text>
    <p:extLst>
      <p:ext uri="{C676402C-5697-4E1C-873F-D02D1690AC5C}">
        <p15:threadingInfo xmlns:p15="http://schemas.microsoft.com/office/powerpoint/2012/main" timeZoneBias="24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1-09-09T15:34:36.830" idx="90">
    <p:pos x="7441" y="26"/>
    <p:text>Preprocessing zoom is best!</p:text>
    <p:extLst>
      <p:ext uri="{C676402C-5697-4E1C-873F-D02D1690AC5C}">
        <p15:threadingInfo xmlns:p15="http://schemas.microsoft.com/office/powerpoint/2012/main" timeZoneBias="240"/>
      </p:ext>
    </p:extLst>
  </p:cm>
  <p:cm authorId="1" dt="2021-09-09T15:46:09.185" idx="91">
    <p:pos x="7435" y="56"/>
    <p:text>Harmonics works best with a high frequency transducer.</p:text>
    <p:extLst>
      <p:ext uri="{C676402C-5697-4E1C-873F-D02D1690AC5C}">
        <p15:threadingInfo xmlns:p15="http://schemas.microsoft.com/office/powerpoint/2012/main" timeZoneBias="24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8-03-17T10:18:08.759" idx="68">
    <p:pos x="7456" y="100"/>
    <p:text>1 - RVFW; 2 - RV; 3 - IVS; 4 - LV; 5 - PWT</p:text>
    <p:extLst>
      <p:ext uri="{C676402C-5697-4E1C-873F-D02D1690AC5C}">
        <p15:threadingInfo xmlns:p15="http://schemas.microsoft.com/office/powerpoint/2012/main" timeZoneBias="24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8-05-24T10:05:41.806" idx="104">
    <p:pos x="7495" y="38"/>
    <p:text>The MV normally closes at the R wave, this is proper timing (normal example).</p:text>
    <p:extLst>
      <p:ext uri="{C676402C-5697-4E1C-873F-D02D1690AC5C}">
        <p15:threadingInfo xmlns:p15="http://schemas.microsoft.com/office/powerpoint/2012/main" timeZoneBias="24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2-01-18T10:25:45.552" idx="105">
    <p:pos x="7481" y="60"/>
    <p:text>(1) LAX bad for AOV &amp; MV; (2) SAX of TV is optimal;   (3) SAX of PV is optimal; (not AOV);   (4) 5C of AOV is optimal; 4C/5C usually optimal for MV &amp; TV as well</p:text>
    <p:extLst>
      <p:ext uri="{C676402C-5697-4E1C-873F-D02D1690AC5C}">
        <p15:threadingInfo xmlns:p15="http://schemas.microsoft.com/office/powerpoint/2012/main" timeZoneBias="30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1-09-14T15:11:36.798" idx="94">
    <p:pos x="7497" y="15"/>
    <p:text>Flow traveling toward the transducer appears above the baseline.  Flow traveling away from the transducer appears below the baseline.</p:text>
    <p:extLst>
      <p:ext uri="{C676402C-5697-4E1C-873F-D02D1690AC5C}">
        <p15:threadingInfo xmlns:p15="http://schemas.microsoft.com/office/powerpoint/2012/main" timeZoneBias="24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2-02-03T16:38:55.318" idx="120">
    <p:pos x="7498" y="70"/>
    <p:text>Velocity scale can be adjusted so the waveform is enlarged, while avoiding aliasing, by moving the baseline up or down.  Just make sure nothing is missed traveling in the opposite direction!</p:text>
    <p:extLst>
      <p:ext uri="{C676402C-5697-4E1C-873F-D02D1690AC5C}">
        <p15:threadingInfo xmlns:p15="http://schemas.microsoft.com/office/powerpoint/2012/main" timeZoneBias="300"/>
      </p:ext>
    </p:extLst>
  </p:cm>
  <p:cm authorId="1" dt="2022-08-21T17:04:00.648" idx="121">
    <p:pos x="7495" y="116"/>
    <p:text>Overall Doppler gain should display the clearest Doppler signal, with many shades of gray, a smooth velocity curve, and measurements should be acquired at the densest portion (aka modal velocity).  Do not over-gain and do not measure weak signals beyond the modal velocity.</p:text>
    <p:extLst>
      <p:ext uri="{C676402C-5697-4E1C-873F-D02D1690AC5C}">
        <p15:threadingInfo xmlns:p15="http://schemas.microsoft.com/office/powerpoint/2012/main" timeZoneBias="24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8-05-24T10:29:05.533" idx="73">
    <p:pos x="7416" y="43"/>
    <p:text>The HPRF is on the lower right image with two gates; the disadvantage is range ambiguity due to multiple gates, so not certain of exact location of velocity being acquired.  The image on the lower left (and top row) is standard PWD with one gate at the tips of the MV leaflets, which offers range resolution because we know the exact location of the velocity acquired.</p:text>
    <p:extLst>
      <p:ext uri="{C676402C-5697-4E1C-873F-D02D1690AC5C}">
        <p15:threadingInfo xmlns:p15="http://schemas.microsoft.com/office/powerpoint/2012/main" timeZoneBias="24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21-09-14T15:23:30.676" idx="98">
    <p:pos x="7498" y="28"/>
    <p:text>Unfortunately, the depth of the velocities displayed is uncertain because CWD acquires samples of the entire range of returning frequencies along the beam path, known as range ambiguity.</p:text>
    <p:extLst>
      <p:ext uri="{C676402C-5697-4E1C-873F-D02D1690AC5C}">
        <p15:threadingInfo xmlns:p15="http://schemas.microsoft.com/office/powerpoint/2012/main" timeZoneBias="24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8-03-16T12:18:32.983" idx="67">
    <p:pos x="7445" y="41"/>
    <p:text>Flow traveling toward the transducer is above the baseline; flow traveling away from the transducer is below the baseline. The first example (above) is PWD of the MV inflow, traveling toward the transducer, so the Doppler waveform is above the baseline.  The second example (below) is CWD of AOV flow leaving the heart, away from the transducer, so the Doppler waveform is below the baseline.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2-03T15:30:11.179" idx="123">
    <p:pos x="7444" y="94"/>
    <p:text>ultrasound gel</p:text>
    <p:extLst>
      <p:ext uri="{C676402C-5697-4E1C-873F-D02D1690AC5C}">
        <p15:threadingInfo xmlns:p15="http://schemas.microsoft.com/office/powerpoint/2012/main" timeZoneBias="30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18-03-17T10:48:48.279" idx="69">
    <p:pos x="7443" y="38"/>
    <p:text>•	First, crank up the volume!  
•	Acquire the 4C/5C and turn on steerable CWD.   
•	Align the steerable CWD cursor directly through the middle of the heart along the septum—do NOT place the cursor over the valves.
•	While watching the 2D image, angle the transducer until the cursor is through the mitral valve (do not steer the cursor—manipulate the cursor by angling your hand).  Next, try the aortic valve and tricuspid valve.  Practice angling the transducer from the mitral to the aortic to the tricuspid valve until you understand the relationship between them.
•	While each valve is captured—pay attention to the angle of your hand/transducer, and compare the sounds, EKG timing, peak velocities, and waveforms.  
•	Try to acquire/recognize the valves with your eyes shut!
•	Now, hold the window with your finger and carefully switch to non-imaging CWD.  
•	Utilize the same window and angles and locate each valve again.  
•	Next, try the suprasternal notch and right parasternal window.
•	Practice, practice, practice!</p:text>
    <p:extLst>
      <p:ext uri="{C676402C-5697-4E1C-873F-D02D1690AC5C}">
        <p15:threadingInfo xmlns:p15="http://schemas.microsoft.com/office/powerpoint/2012/main" timeZoneBias="24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18-03-14T18:45:08.533" idx="56">
    <p:pos x="7498" y="21"/>
    <p:text>A = velocity map; B = variance map</p:text>
    <p:extLst>
      <p:ext uri="{C676402C-5697-4E1C-873F-D02D1690AC5C}">
        <p15:threadingInfo xmlns:p15="http://schemas.microsoft.com/office/powerpoint/2012/main" timeZoneBias="24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21-09-14T15:46:51.366" idx="101">
    <p:pos x="7426" y="85"/>
    <p:text>Usually the color flow scale (Nyquist limit) is set at 50 – 70 cm/s; however, a lower Nyquist limit of 30 cm/s is recommended for low flow areas such as the atria or pulmonary veins.</p:text>
    <p:extLst>
      <p:ext uri="{C676402C-5697-4E1C-873F-D02D1690AC5C}">
        <p15:threadingInfo xmlns:p15="http://schemas.microsoft.com/office/powerpoint/2012/main" timeZoneBias="24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18-03-16T11:07:18.673" idx="60">
    <p:pos x="7433" y="48"/>
    <p:text>(1) CFD (2) spectral Doppler (3) 2D echo 
(4) M-mode (5) echocardiogram (6) ultrasound (7) PWD (8) CWD
(9) non-imaging CWD probe</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3-16T12:05:11.390" idx="85">
    <p:pos x="7498" y="15"/>
    <p:text>Either a small adult or when the apex needs to be visualized (ie rule out a clot at the apex).</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3-15T14:25:43.977" idx="114">
    <p:pos x="7480" y="52"/>
    <p:text>Tilt, sweep, rotate, slide, rock, angle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1-17T19:35:07.503" idx="102">
    <p:pos x="7444" y="48"/>
    <p:text>1) Tilt—maintain the same axis to the heart but move the transducer to a different plane.
2) Sweep—multiple transducer movements are used to acquire multiple structures in one recording.
3) Rotate—maintain a stationary position while rotating the transducer indicator to a new plane.
4) Slide—move the transducer across the patient’s skin.
5) Rock—maintain the same plane but change the orientation toward/away from the indicator.
6) Angle—maintain the location on the chest while redirecting the sound beam to a new structure.</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3-16T12:09:00.649" idx="65">
    <p:pos x="7450" y="53"/>
    <p:text>1 - left parasternal window; 2 - apical window; 3 - subcostal window; 4 - suprasternal window; 5 - right parasternal window</p:text>
    <p:extLst>
      <p:ext uri="{C676402C-5697-4E1C-873F-D02D1690AC5C}">
        <p15:threadingInfo xmlns:p15="http://schemas.microsoft.com/office/powerpoint/2012/main" timeZoneBias="240"/>
      </p:ext>
    </p:extLst>
  </p:cm>
  <p:cm authorId="1" dt="2022-01-22T13:25:24.793" idx="107">
    <p:pos x="7449" y="114"/>
    <p:text>transducer indicator</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3-16T12:09:00.649" idx="65">
    <p:pos x="7461" y="43"/>
    <p:text>1 - LAX; 2 - SAX</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3-16T12:09:00.649" idx="65">
    <p:pos x="7461" y="43"/>
    <p:text>1 - 4C/5C; 2 - 2C; 3 - 3C</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996C67-FDD0-4672-8423-23F7C7B5C65C}" type="doc">
      <dgm:prSet loTypeId="urn:microsoft.com/office/officeart/2005/8/layout/cycle2" loCatId="cycle" qsTypeId="urn:microsoft.com/office/officeart/2005/8/quickstyle/3d1" qsCatId="3D" csTypeId="urn:microsoft.com/office/officeart/2005/8/colors/accent2_3" csCatId="accent2" phldr="1"/>
      <dgm:spPr/>
      <dgm:t>
        <a:bodyPr/>
        <a:lstStyle/>
        <a:p>
          <a:endParaRPr lang="en-US"/>
        </a:p>
      </dgm:t>
    </dgm:pt>
    <dgm:pt modelId="{2AF114FC-6158-4A9A-A36A-D18ED117B55C}">
      <dgm:prSet phldrT="[Text]" custT="1"/>
      <dgm:spPr/>
      <dgm:t>
        <a:bodyPr/>
        <a:lstStyle/>
        <a:p>
          <a:r>
            <a:rPr lang="en-US" sz="2000" b="1" dirty="0">
              <a:solidFill>
                <a:schemeClr val="accent1">
                  <a:lumMod val="50000"/>
                </a:schemeClr>
              </a:solidFill>
            </a:rPr>
            <a:t>SONOGRAPHER</a:t>
          </a:r>
          <a:r>
            <a:rPr lang="en-US" sz="2000" dirty="0"/>
            <a:t> </a:t>
          </a:r>
        </a:p>
        <a:p>
          <a:r>
            <a:rPr lang="en-US" sz="2000" dirty="0"/>
            <a:t>acquires images</a:t>
          </a:r>
        </a:p>
      </dgm:t>
    </dgm:pt>
    <dgm:pt modelId="{2E188710-B6BE-49D1-86CD-3E6B7014F533}" type="parTrans" cxnId="{A7AFC0FC-1242-455A-A1F8-F10B8AA52542}">
      <dgm:prSet/>
      <dgm:spPr/>
      <dgm:t>
        <a:bodyPr/>
        <a:lstStyle/>
        <a:p>
          <a:endParaRPr lang="en-US"/>
        </a:p>
      </dgm:t>
    </dgm:pt>
    <dgm:pt modelId="{C144AFBD-768F-47D5-9E3A-69DF8F802E1B}" type="sibTrans" cxnId="{A7AFC0FC-1242-455A-A1F8-F10B8AA52542}">
      <dgm:prSet/>
      <dgm:spPr/>
      <dgm:t>
        <a:bodyPr/>
        <a:lstStyle/>
        <a:p>
          <a:endParaRPr lang="en-US" dirty="0"/>
        </a:p>
      </dgm:t>
    </dgm:pt>
    <dgm:pt modelId="{D9420F87-B30E-452E-A670-9F7B605A80AB}">
      <dgm:prSet phldrT="[Text]" custT="1"/>
      <dgm:spPr/>
      <dgm:t>
        <a:bodyPr/>
        <a:lstStyle/>
        <a:p>
          <a:r>
            <a:rPr lang="en-US" sz="2000" dirty="0"/>
            <a:t>transfers images to PC</a:t>
          </a:r>
        </a:p>
      </dgm:t>
    </dgm:pt>
    <dgm:pt modelId="{7216E9FE-3D29-4ADB-A592-CCF4033185B7}" type="parTrans" cxnId="{21DB0228-1C58-49E2-92F4-9F9426CEC541}">
      <dgm:prSet/>
      <dgm:spPr/>
      <dgm:t>
        <a:bodyPr/>
        <a:lstStyle/>
        <a:p>
          <a:endParaRPr lang="en-US"/>
        </a:p>
      </dgm:t>
    </dgm:pt>
    <dgm:pt modelId="{C06A2EDF-08CE-481F-8891-7EC99ADB5A85}" type="sibTrans" cxnId="{21DB0228-1C58-49E2-92F4-9F9426CEC541}">
      <dgm:prSet/>
      <dgm:spPr/>
      <dgm:t>
        <a:bodyPr/>
        <a:lstStyle/>
        <a:p>
          <a:endParaRPr lang="en-US" dirty="0"/>
        </a:p>
      </dgm:t>
    </dgm:pt>
    <dgm:pt modelId="{F2B6722E-AF67-480D-9010-6B77E56CD6CF}">
      <dgm:prSet phldrT="[Text]" custT="1"/>
      <dgm:spPr/>
      <dgm:t>
        <a:bodyPr/>
        <a:lstStyle/>
        <a:p>
          <a:r>
            <a:rPr lang="en-US" sz="2000" dirty="0"/>
            <a:t>measurements &amp; interpretation</a:t>
          </a:r>
        </a:p>
      </dgm:t>
    </dgm:pt>
    <dgm:pt modelId="{4895691D-B37D-444F-A2B2-814B9090C357}" type="parTrans" cxnId="{E0743D49-498F-4CF5-AEB1-39469D41B59E}">
      <dgm:prSet/>
      <dgm:spPr/>
      <dgm:t>
        <a:bodyPr/>
        <a:lstStyle/>
        <a:p>
          <a:endParaRPr lang="en-US"/>
        </a:p>
      </dgm:t>
    </dgm:pt>
    <dgm:pt modelId="{22ED9E4C-6CB8-4E29-9872-A123E8DF94D4}" type="sibTrans" cxnId="{E0743D49-498F-4CF5-AEB1-39469D41B59E}">
      <dgm:prSet/>
      <dgm:spPr/>
      <dgm:t>
        <a:bodyPr/>
        <a:lstStyle/>
        <a:p>
          <a:endParaRPr lang="en-US" dirty="0"/>
        </a:p>
      </dgm:t>
    </dgm:pt>
    <dgm:pt modelId="{78412AA7-3C37-4FC9-BFBA-726049C47867}">
      <dgm:prSet phldrT="[Text]" custT="1"/>
      <dgm:spPr/>
      <dgm:t>
        <a:bodyPr/>
        <a:lstStyle/>
        <a:p>
          <a:r>
            <a:rPr lang="en-US" sz="2000" dirty="0"/>
            <a:t>creates preliminary report</a:t>
          </a:r>
        </a:p>
      </dgm:t>
    </dgm:pt>
    <dgm:pt modelId="{8C9B0286-8718-4D0D-AA7D-62EF75B34CC7}" type="parTrans" cxnId="{8496775E-1638-4697-82DC-04567C166523}">
      <dgm:prSet/>
      <dgm:spPr/>
      <dgm:t>
        <a:bodyPr/>
        <a:lstStyle/>
        <a:p>
          <a:endParaRPr lang="en-US"/>
        </a:p>
      </dgm:t>
    </dgm:pt>
    <dgm:pt modelId="{2D3CE864-7D63-452F-9565-3ABA6A044E65}" type="sibTrans" cxnId="{8496775E-1638-4697-82DC-04567C166523}">
      <dgm:prSet/>
      <dgm:spPr/>
      <dgm:t>
        <a:bodyPr/>
        <a:lstStyle/>
        <a:p>
          <a:endParaRPr lang="en-US" dirty="0"/>
        </a:p>
      </dgm:t>
    </dgm:pt>
    <dgm:pt modelId="{2B15EF4A-2889-4195-97C8-1CC17447BFE9}">
      <dgm:prSet phldrT="[Text]" custT="1"/>
      <dgm:spPr/>
      <dgm:t>
        <a:bodyPr/>
        <a:lstStyle/>
        <a:p>
          <a:r>
            <a:rPr lang="en-US" sz="2000" b="1" dirty="0">
              <a:solidFill>
                <a:schemeClr val="accent1">
                  <a:lumMod val="50000"/>
                </a:schemeClr>
              </a:solidFill>
            </a:rPr>
            <a:t>CARDIOLOGIST</a:t>
          </a:r>
        </a:p>
        <a:p>
          <a:r>
            <a:rPr lang="en-US" sz="2000" dirty="0"/>
            <a:t> reads &amp; finalizes report</a:t>
          </a:r>
        </a:p>
      </dgm:t>
    </dgm:pt>
    <dgm:pt modelId="{05D7F0A7-9BDE-46C5-AF00-05EDC4B889A8}" type="parTrans" cxnId="{FF320E80-1C5F-4A13-8796-34988AD170D8}">
      <dgm:prSet/>
      <dgm:spPr/>
      <dgm:t>
        <a:bodyPr/>
        <a:lstStyle/>
        <a:p>
          <a:endParaRPr lang="en-US"/>
        </a:p>
      </dgm:t>
    </dgm:pt>
    <dgm:pt modelId="{0DB00A67-6E50-4F09-B50F-F798AC4ED3E2}" type="sibTrans" cxnId="{FF320E80-1C5F-4A13-8796-34988AD170D8}">
      <dgm:prSet/>
      <dgm:spPr/>
      <dgm:t>
        <a:bodyPr/>
        <a:lstStyle/>
        <a:p>
          <a:endParaRPr lang="en-US" dirty="0"/>
        </a:p>
      </dgm:t>
    </dgm:pt>
    <dgm:pt modelId="{F5040796-0996-40BB-9B58-BDE120614442}">
      <dgm:prSet phldrT="[Text]" custT="1"/>
      <dgm:spPr/>
      <dgm:t>
        <a:bodyPr/>
        <a:lstStyle/>
        <a:p>
          <a:r>
            <a:rPr lang="en-US" sz="2000" dirty="0"/>
            <a:t>distributes results to </a:t>
          </a:r>
          <a:r>
            <a:rPr lang="en-US" sz="2000" b="1" dirty="0">
              <a:solidFill>
                <a:schemeClr val="accent1">
                  <a:lumMod val="50000"/>
                </a:schemeClr>
              </a:solidFill>
            </a:rPr>
            <a:t>PATIENT</a:t>
          </a:r>
        </a:p>
      </dgm:t>
    </dgm:pt>
    <dgm:pt modelId="{B9279AA1-B9E7-4DF3-AF70-670D78DB0669}" type="parTrans" cxnId="{28EA9010-D5F7-421C-AD1C-C8A6B2CDF0A8}">
      <dgm:prSet/>
      <dgm:spPr/>
      <dgm:t>
        <a:bodyPr/>
        <a:lstStyle/>
        <a:p>
          <a:endParaRPr lang="en-US"/>
        </a:p>
      </dgm:t>
    </dgm:pt>
    <dgm:pt modelId="{1E390EA6-2CF1-4F02-8076-A52C5E5DF0C3}" type="sibTrans" cxnId="{28EA9010-D5F7-421C-AD1C-C8A6B2CDF0A8}">
      <dgm:prSet/>
      <dgm:spPr>
        <a:noFill/>
      </dgm:spPr>
      <dgm:t>
        <a:bodyPr/>
        <a:lstStyle/>
        <a:p>
          <a:endParaRPr lang="en-US" dirty="0"/>
        </a:p>
      </dgm:t>
    </dgm:pt>
    <dgm:pt modelId="{AA2B0B07-E1BF-4F2A-BB02-8BCA79AB1E7B}" type="pres">
      <dgm:prSet presAssocID="{B3996C67-FDD0-4672-8423-23F7C7B5C65C}" presName="cycle" presStyleCnt="0">
        <dgm:presLayoutVars>
          <dgm:dir/>
          <dgm:resizeHandles val="exact"/>
        </dgm:presLayoutVars>
      </dgm:prSet>
      <dgm:spPr/>
    </dgm:pt>
    <dgm:pt modelId="{CC92A4BC-3D6A-418C-B996-334BBC4079AF}" type="pres">
      <dgm:prSet presAssocID="{2AF114FC-6158-4A9A-A36A-D18ED117B55C}" presName="node" presStyleLbl="node1" presStyleIdx="0" presStyleCnt="6" custScaleX="170122" custScaleY="82911" custRadScaleRad="99633" custRadScaleInc="7472">
        <dgm:presLayoutVars>
          <dgm:bulletEnabled val="1"/>
        </dgm:presLayoutVars>
      </dgm:prSet>
      <dgm:spPr/>
    </dgm:pt>
    <dgm:pt modelId="{25A147A0-933F-4585-AA1D-B3F772C41E93}" type="pres">
      <dgm:prSet presAssocID="{C144AFBD-768F-47D5-9E3A-69DF8F802E1B}" presName="sibTrans" presStyleLbl="sibTrans2D1" presStyleIdx="0" presStyleCnt="6"/>
      <dgm:spPr/>
    </dgm:pt>
    <dgm:pt modelId="{B769107E-668F-46CD-AB80-A2820B1CFE50}" type="pres">
      <dgm:prSet presAssocID="{C144AFBD-768F-47D5-9E3A-69DF8F802E1B}" presName="connectorText" presStyleLbl="sibTrans2D1" presStyleIdx="0" presStyleCnt="6"/>
      <dgm:spPr/>
    </dgm:pt>
    <dgm:pt modelId="{EA997A57-EFD0-4D9E-97CA-6A9B8C4C656D}" type="pres">
      <dgm:prSet presAssocID="{D9420F87-B30E-452E-A670-9F7B605A80AB}" presName="node" presStyleLbl="node1" presStyleIdx="1" presStyleCnt="6" custScaleY="66988" custRadScaleRad="112273" custRadScaleInc="42385">
        <dgm:presLayoutVars>
          <dgm:bulletEnabled val="1"/>
        </dgm:presLayoutVars>
      </dgm:prSet>
      <dgm:spPr/>
    </dgm:pt>
    <dgm:pt modelId="{5EDCD9F1-9568-4DF4-8C13-F366C17C5F18}" type="pres">
      <dgm:prSet presAssocID="{C06A2EDF-08CE-481F-8891-7EC99ADB5A85}" presName="sibTrans" presStyleLbl="sibTrans2D1" presStyleIdx="1" presStyleCnt="6" custLinFactNeighborX="2134" custLinFactNeighborY="18782"/>
      <dgm:spPr/>
    </dgm:pt>
    <dgm:pt modelId="{16C50716-95A4-4127-9CD9-318231706EDA}" type="pres">
      <dgm:prSet presAssocID="{C06A2EDF-08CE-481F-8891-7EC99ADB5A85}" presName="connectorText" presStyleLbl="sibTrans2D1" presStyleIdx="1" presStyleCnt="6"/>
      <dgm:spPr/>
    </dgm:pt>
    <dgm:pt modelId="{925BD3A4-79EA-4FEC-BC6C-4E0F60E1002A}" type="pres">
      <dgm:prSet presAssocID="{F2B6722E-AF67-480D-9010-6B77E56CD6CF}" presName="node" presStyleLbl="node1" presStyleIdx="2" presStyleCnt="6" custScaleX="155679" custScaleY="77042" custRadScaleRad="137767" custRadScaleInc="-30991">
        <dgm:presLayoutVars>
          <dgm:bulletEnabled val="1"/>
        </dgm:presLayoutVars>
      </dgm:prSet>
      <dgm:spPr/>
    </dgm:pt>
    <dgm:pt modelId="{19472F10-68BC-411B-A602-992CEC291116}" type="pres">
      <dgm:prSet presAssocID="{22ED9E4C-6CB8-4E29-9872-A123E8DF94D4}" presName="sibTrans" presStyleLbl="sibTrans2D1" presStyleIdx="2" presStyleCnt="6" custLinFactNeighborX="50112" custLinFactNeighborY="53153"/>
      <dgm:spPr/>
    </dgm:pt>
    <dgm:pt modelId="{55537FD8-A139-4AF1-A535-266184AE31A5}" type="pres">
      <dgm:prSet presAssocID="{22ED9E4C-6CB8-4E29-9872-A123E8DF94D4}" presName="connectorText" presStyleLbl="sibTrans2D1" presStyleIdx="2" presStyleCnt="6"/>
      <dgm:spPr/>
    </dgm:pt>
    <dgm:pt modelId="{0279E423-1DD1-4512-9BF9-52F6FFA3D6EB}" type="pres">
      <dgm:prSet presAssocID="{78412AA7-3C37-4FC9-BFBA-726049C47867}" presName="node" presStyleLbl="node1" presStyleIdx="3" presStyleCnt="6" custScaleX="139591" custScaleY="79219" custRadScaleRad="106847" custRadScaleInc="-941">
        <dgm:presLayoutVars>
          <dgm:bulletEnabled val="1"/>
        </dgm:presLayoutVars>
      </dgm:prSet>
      <dgm:spPr/>
    </dgm:pt>
    <dgm:pt modelId="{61B1D5C2-93C5-4361-A505-313488BE81D3}" type="pres">
      <dgm:prSet presAssocID="{2D3CE864-7D63-452F-9565-3ABA6A044E65}" presName="sibTrans" presStyleLbl="sibTrans2D1" presStyleIdx="3" presStyleCnt="6" custLinFactNeighborX="-65472" custLinFactNeighborY="36068"/>
      <dgm:spPr/>
    </dgm:pt>
    <dgm:pt modelId="{DE7B3970-0DE0-4E6A-AA59-3C4073732411}" type="pres">
      <dgm:prSet presAssocID="{2D3CE864-7D63-452F-9565-3ABA6A044E65}" presName="connectorText" presStyleLbl="sibTrans2D1" presStyleIdx="3" presStyleCnt="6"/>
      <dgm:spPr/>
    </dgm:pt>
    <dgm:pt modelId="{894FFB42-8E7A-4671-92AC-43F5A48C0F2F}" type="pres">
      <dgm:prSet presAssocID="{2B15EF4A-2889-4195-97C8-1CC17447BFE9}" presName="node" presStyleLbl="node1" presStyleIdx="4" presStyleCnt="6" custScaleX="163250" custScaleY="97835" custRadScaleRad="124274" custRadScaleInc="37869">
        <dgm:presLayoutVars>
          <dgm:bulletEnabled val="1"/>
        </dgm:presLayoutVars>
      </dgm:prSet>
      <dgm:spPr/>
    </dgm:pt>
    <dgm:pt modelId="{45973F99-1AB0-4C71-A33E-D2DA411B9BDC}" type="pres">
      <dgm:prSet presAssocID="{0DB00A67-6E50-4F09-B50F-F798AC4ED3E2}" presName="sibTrans" presStyleLbl="sibTrans2D1" presStyleIdx="4" presStyleCnt="6" custLinFactNeighborX="-40492" custLinFactNeighborY="-7593"/>
      <dgm:spPr/>
    </dgm:pt>
    <dgm:pt modelId="{B00F7F51-93E5-465C-A575-4DD180A577DC}" type="pres">
      <dgm:prSet presAssocID="{0DB00A67-6E50-4F09-B50F-F798AC4ED3E2}" presName="connectorText" presStyleLbl="sibTrans2D1" presStyleIdx="4" presStyleCnt="6"/>
      <dgm:spPr/>
    </dgm:pt>
    <dgm:pt modelId="{FE363741-9E3E-43BF-97FF-23E16589409A}" type="pres">
      <dgm:prSet presAssocID="{F5040796-0996-40BB-9B58-BDE120614442}" presName="node" presStyleLbl="node1" presStyleIdx="5" presStyleCnt="6" custScaleX="123104" custScaleY="73688" custRadScaleRad="224453" custRadScaleInc="-186979">
        <dgm:presLayoutVars>
          <dgm:bulletEnabled val="1"/>
        </dgm:presLayoutVars>
      </dgm:prSet>
      <dgm:spPr/>
    </dgm:pt>
    <dgm:pt modelId="{83CC1AE3-8E0F-4690-A8D3-D4CB05CC2DDD}" type="pres">
      <dgm:prSet presAssocID="{1E390EA6-2CF1-4F02-8076-A52C5E5DF0C3}" presName="sibTrans" presStyleLbl="sibTrans2D1" presStyleIdx="5" presStyleCnt="6"/>
      <dgm:spPr/>
    </dgm:pt>
    <dgm:pt modelId="{81FA4508-3AE5-4DCE-A624-BB4F45C212ED}" type="pres">
      <dgm:prSet presAssocID="{1E390EA6-2CF1-4F02-8076-A52C5E5DF0C3}" presName="connectorText" presStyleLbl="sibTrans2D1" presStyleIdx="5" presStyleCnt="6"/>
      <dgm:spPr/>
    </dgm:pt>
  </dgm:ptLst>
  <dgm:cxnLst>
    <dgm:cxn modelId="{28EA9010-D5F7-421C-AD1C-C8A6B2CDF0A8}" srcId="{B3996C67-FDD0-4672-8423-23F7C7B5C65C}" destId="{F5040796-0996-40BB-9B58-BDE120614442}" srcOrd="5" destOrd="0" parTransId="{B9279AA1-B9E7-4DF3-AF70-670D78DB0669}" sibTransId="{1E390EA6-2CF1-4F02-8076-A52C5E5DF0C3}"/>
    <dgm:cxn modelId="{0B6CCE1D-FF6B-4BE2-A27D-977209D834CB}" type="presOf" srcId="{2D3CE864-7D63-452F-9565-3ABA6A044E65}" destId="{DE7B3970-0DE0-4E6A-AA59-3C4073732411}" srcOrd="1" destOrd="0" presId="urn:microsoft.com/office/officeart/2005/8/layout/cycle2"/>
    <dgm:cxn modelId="{C1BF351E-77F6-4237-A6EE-360337AC1F25}" type="presOf" srcId="{0DB00A67-6E50-4F09-B50F-F798AC4ED3E2}" destId="{45973F99-1AB0-4C71-A33E-D2DA411B9BDC}" srcOrd="0" destOrd="0" presId="urn:microsoft.com/office/officeart/2005/8/layout/cycle2"/>
    <dgm:cxn modelId="{032A021F-0C24-452C-B249-A5303585ED00}" type="presOf" srcId="{F5040796-0996-40BB-9B58-BDE120614442}" destId="{FE363741-9E3E-43BF-97FF-23E16589409A}" srcOrd="0" destOrd="0" presId="urn:microsoft.com/office/officeart/2005/8/layout/cycle2"/>
    <dgm:cxn modelId="{2C2FE81F-9B61-4D76-A82D-AB8BDFBFD702}" type="presOf" srcId="{2B15EF4A-2889-4195-97C8-1CC17447BFE9}" destId="{894FFB42-8E7A-4671-92AC-43F5A48C0F2F}" srcOrd="0" destOrd="0" presId="urn:microsoft.com/office/officeart/2005/8/layout/cycle2"/>
    <dgm:cxn modelId="{21DB0228-1C58-49E2-92F4-9F9426CEC541}" srcId="{B3996C67-FDD0-4672-8423-23F7C7B5C65C}" destId="{D9420F87-B30E-452E-A670-9F7B605A80AB}" srcOrd="1" destOrd="0" parTransId="{7216E9FE-3D29-4ADB-A592-CCF4033185B7}" sibTransId="{C06A2EDF-08CE-481F-8891-7EC99ADB5A85}"/>
    <dgm:cxn modelId="{281FAD2D-1AFA-432C-B8EC-C3FD8FFFA89E}" type="presOf" srcId="{B3996C67-FDD0-4672-8423-23F7C7B5C65C}" destId="{AA2B0B07-E1BF-4F2A-BB02-8BCA79AB1E7B}" srcOrd="0" destOrd="0" presId="urn:microsoft.com/office/officeart/2005/8/layout/cycle2"/>
    <dgm:cxn modelId="{1EB72E3C-1954-49BF-BAEF-BF4F31E79C61}" type="presOf" srcId="{F2B6722E-AF67-480D-9010-6B77E56CD6CF}" destId="{925BD3A4-79EA-4FEC-BC6C-4E0F60E1002A}" srcOrd="0" destOrd="0" presId="urn:microsoft.com/office/officeart/2005/8/layout/cycle2"/>
    <dgm:cxn modelId="{8496775E-1638-4697-82DC-04567C166523}" srcId="{B3996C67-FDD0-4672-8423-23F7C7B5C65C}" destId="{78412AA7-3C37-4FC9-BFBA-726049C47867}" srcOrd="3" destOrd="0" parTransId="{8C9B0286-8718-4D0D-AA7D-62EF75B34CC7}" sibTransId="{2D3CE864-7D63-452F-9565-3ABA6A044E65}"/>
    <dgm:cxn modelId="{FEFC7B43-A070-4115-8C47-B46BAD411B23}" type="presOf" srcId="{22ED9E4C-6CB8-4E29-9872-A123E8DF94D4}" destId="{19472F10-68BC-411B-A602-992CEC291116}" srcOrd="0" destOrd="0" presId="urn:microsoft.com/office/officeart/2005/8/layout/cycle2"/>
    <dgm:cxn modelId="{1307E366-E3FF-4ADD-BE40-1B8FC4D478EA}" type="presOf" srcId="{0DB00A67-6E50-4F09-B50F-F798AC4ED3E2}" destId="{B00F7F51-93E5-465C-A575-4DD180A577DC}" srcOrd="1" destOrd="0" presId="urn:microsoft.com/office/officeart/2005/8/layout/cycle2"/>
    <dgm:cxn modelId="{E0743D49-498F-4CF5-AEB1-39469D41B59E}" srcId="{B3996C67-FDD0-4672-8423-23F7C7B5C65C}" destId="{F2B6722E-AF67-480D-9010-6B77E56CD6CF}" srcOrd="2" destOrd="0" parTransId="{4895691D-B37D-444F-A2B2-814B9090C357}" sibTransId="{22ED9E4C-6CB8-4E29-9872-A123E8DF94D4}"/>
    <dgm:cxn modelId="{7E83D473-342F-45F8-99CD-70AF2D3E5921}" type="presOf" srcId="{1E390EA6-2CF1-4F02-8076-A52C5E5DF0C3}" destId="{83CC1AE3-8E0F-4690-A8D3-D4CB05CC2DDD}" srcOrd="0" destOrd="0" presId="urn:microsoft.com/office/officeart/2005/8/layout/cycle2"/>
    <dgm:cxn modelId="{DAD0D875-E396-4752-90FD-F1E6A579ECAE}" type="presOf" srcId="{22ED9E4C-6CB8-4E29-9872-A123E8DF94D4}" destId="{55537FD8-A139-4AF1-A535-266184AE31A5}" srcOrd="1" destOrd="0" presId="urn:microsoft.com/office/officeart/2005/8/layout/cycle2"/>
    <dgm:cxn modelId="{343F0779-941D-454E-9580-8EA2009C13E9}" type="presOf" srcId="{C06A2EDF-08CE-481F-8891-7EC99ADB5A85}" destId="{5EDCD9F1-9568-4DF4-8C13-F366C17C5F18}" srcOrd="0" destOrd="0" presId="urn:microsoft.com/office/officeart/2005/8/layout/cycle2"/>
    <dgm:cxn modelId="{FF320E80-1C5F-4A13-8796-34988AD170D8}" srcId="{B3996C67-FDD0-4672-8423-23F7C7B5C65C}" destId="{2B15EF4A-2889-4195-97C8-1CC17447BFE9}" srcOrd="4" destOrd="0" parTransId="{05D7F0A7-9BDE-46C5-AF00-05EDC4B889A8}" sibTransId="{0DB00A67-6E50-4F09-B50F-F798AC4ED3E2}"/>
    <dgm:cxn modelId="{35548790-774D-4651-9222-3BF9AD324B07}" type="presOf" srcId="{1E390EA6-2CF1-4F02-8076-A52C5E5DF0C3}" destId="{81FA4508-3AE5-4DCE-A624-BB4F45C212ED}" srcOrd="1" destOrd="0" presId="urn:microsoft.com/office/officeart/2005/8/layout/cycle2"/>
    <dgm:cxn modelId="{675EF699-2F4E-44A0-956B-9E9F6F687836}" type="presOf" srcId="{C144AFBD-768F-47D5-9E3A-69DF8F802E1B}" destId="{B769107E-668F-46CD-AB80-A2820B1CFE50}" srcOrd="1" destOrd="0" presId="urn:microsoft.com/office/officeart/2005/8/layout/cycle2"/>
    <dgm:cxn modelId="{47F01BAB-CA62-4A5E-A7CB-51EB0F723F27}" type="presOf" srcId="{C06A2EDF-08CE-481F-8891-7EC99ADB5A85}" destId="{16C50716-95A4-4127-9CD9-318231706EDA}" srcOrd="1" destOrd="0" presId="urn:microsoft.com/office/officeart/2005/8/layout/cycle2"/>
    <dgm:cxn modelId="{7C0936B9-07C2-49AA-8417-F364634908E4}" type="presOf" srcId="{C144AFBD-768F-47D5-9E3A-69DF8F802E1B}" destId="{25A147A0-933F-4585-AA1D-B3F772C41E93}" srcOrd="0" destOrd="0" presId="urn:microsoft.com/office/officeart/2005/8/layout/cycle2"/>
    <dgm:cxn modelId="{80D1E5BE-55B1-48D1-9866-CC2EEDC0D0BF}" type="presOf" srcId="{78412AA7-3C37-4FC9-BFBA-726049C47867}" destId="{0279E423-1DD1-4512-9BF9-52F6FFA3D6EB}" srcOrd="0" destOrd="0" presId="urn:microsoft.com/office/officeart/2005/8/layout/cycle2"/>
    <dgm:cxn modelId="{79C79BDB-3926-4874-97FE-5FC94ED9FC0D}" type="presOf" srcId="{2D3CE864-7D63-452F-9565-3ABA6A044E65}" destId="{61B1D5C2-93C5-4361-A505-313488BE81D3}" srcOrd="0" destOrd="0" presId="urn:microsoft.com/office/officeart/2005/8/layout/cycle2"/>
    <dgm:cxn modelId="{37D695E6-2A4A-49AB-87CA-4B12C2E07D54}" type="presOf" srcId="{2AF114FC-6158-4A9A-A36A-D18ED117B55C}" destId="{CC92A4BC-3D6A-418C-B996-334BBC4079AF}" srcOrd="0" destOrd="0" presId="urn:microsoft.com/office/officeart/2005/8/layout/cycle2"/>
    <dgm:cxn modelId="{68C527FB-D011-4E76-8A82-954CC4A777B8}" type="presOf" srcId="{D9420F87-B30E-452E-A670-9F7B605A80AB}" destId="{EA997A57-EFD0-4D9E-97CA-6A9B8C4C656D}" srcOrd="0" destOrd="0" presId="urn:microsoft.com/office/officeart/2005/8/layout/cycle2"/>
    <dgm:cxn modelId="{A7AFC0FC-1242-455A-A1F8-F10B8AA52542}" srcId="{B3996C67-FDD0-4672-8423-23F7C7B5C65C}" destId="{2AF114FC-6158-4A9A-A36A-D18ED117B55C}" srcOrd="0" destOrd="0" parTransId="{2E188710-B6BE-49D1-86CD-3E6B7014F533}" sibTransId="{C144AFBD-768F-47D5-9E3A-69DF8F802E1B}"/>
    <dgm:cxn modelId="{39BBB850-49D3-45C1-805A-D9D508C61CDB}" type="presParOf" srcId="{AA2B0B07-E1BF-4F2A-BB02-8BCA79AB1E7B}" destId="{CC92A4BC-3D6A-418C-B996-334BBC4079AF}" srcOrd="0" destOrd="0" presId="urn:microsoft.com/office/officeart/2005/8/layout/cycle2"/>
    <dgm:cxn modelId="{20616153-1853-45AE-B2E7-B0B22D00F002}" type="presParOf" srcId="{AA2B0B07-E1BF-4F2A-BB02-8BCA79AB1E7B}" destId="{25A147A0-933F-4585-AA1D-B3F772C41E93}" srcOrd="1" destOrd="0" presId="urn:microsoft.com/office/officeart/2005/8/layout/cycle2"/>
    <dgm:cxn modelId="{33A8A8C9-0B27-44BD-BCCE-CA5FA50E491B}" type="presParOf" srcId="{25A147A0-933F-4585-AA1D-B3F772C41E93}" destId="{B769107E-668F-46CD-AB80-A2820B1CFE50}" srcOrd="0" destOrd="0" presId="urn:microsoft.com/office/officeart/2005/8/layout/cycle2"/>
    <dgm:cxn modelId="{CC32F656-2236-4937-AB12-2B6B5D1768DC}" type="presParOf" srcId="{AA2B0B07-E1BF-4F2A-BB02-8BCA79AB1E7B}" destId="{EA997A57-EFD0-4D9E-97CA-6A9B8C4C656D}" srcOrd="2" destOrd="0" presId="urn:microsoft.com/office/officeart/2005/8/layout/cycle2"/>
    <dgm:cxn modelId="{864B8066-0E36-4B6E-B1F9-5BD69E527015}" type="presParOf" srcId="{AA2B0B07-E1BF-4F2A-BB02-8BCA79AB1E7B}" destId="{5EDCD9F1-9568-4DF4-8C13-F366C17C5F18}" srcOrd="3" destOrd="0" presId="urn:microsoft.com/office/officeart/2005/8/layout/cycle2"/>
    <dgm:cxn modelId="{EF859F89-916E-4DB5-8762-F08D7776EDEF}" type="presParOf" srcId="{5EDCD9F1-9568-4DF4-8C13-F366C17C5F18}" destId="{16C50716-95A4-4127-9CD9-318231706EDA}" srcOrd="0" destOrd="0" presId="urn:microsoft.com/office/officeart/2005/8/layout/cycle2"/>
    <dgm:cxn modelId="{12E97FD6-1CF7-41DB-812B-98F77D6B2BDC}" type="presParOf" srcId="{AA2B0B07-E1BF-4F2A-BB02-8BCA79AB1E7B}" destId="{925BD3A4-79EA-4FEC-BC6C-4E0F60E1002A}" srcOrd="4" destOrd="0" presId="urn:microsoft.com/office/officeart/2005/8/layout/cycle2"/>
    <dgm:cxn modelId="{9567906C-49BB-4AA8-9533-4A615E8CD1C4}" type="presParOf" srcId="{AA2B0B07-E1BF-4F2A-BB02-8BCA79AB1E7B}" destId="{19472F10-68BC-411B-A602-992CEC291116}" srcOrd="5" destOrd="0" presId="urn:microsoft.com/office/officeart/2005/8/layout/cycle2"/>
    <dgm:cxn modelId="{EBEB8032-B5E8-4646-B532-6BBC4F1CDCA8}" type="presParOf" srcId="{19472F10-68BC-411B-A602-992CEC291116}" destId="{55537FD8-A139-4AF1-A535-266184AE31A5}" srcOrd="0" destOrd="0" presId="urn:microsoft.com/office/officeart/2005/8/layout/cycle2"/>
    <dgm:cxn modelId="{78F9DDF0-F487-4F20-A3C4-A82597E618A4}" type="presParOf" srcId="{AA2B0B07-E1BF-4F2A-BB02-8BCA79AB1E7B}" destId="{0279E423-1DD1-4512-9BF9-52F6FFA3D6EB}" srcOrd="6" destOrd="0" presId="urn:microsoft.com/office/officeart/2005/8/layout/cycle2"/>
    <dgm:cxn modelId="{D49E8F77-4CB0-4247-B655-3E3524BD448F}" type="presParOf" srcId="{AA2B0B07-E1BF-4F2A-BB02-8BCA79AB1E7B}" destId="{61B1D5C2-93C5-4361-A505-313488BE81D3}" srcOrd="7" destOrd="0" presId="urn:microsoft.com/office/officeart/2005/8/layout/cycle2"/>
    <dgm:cxn modelId="{CBD9A0A6-C74C-434A-843D-F7FED771FEB4}" type="presParOf" srcId="{61B1D5C2-93C5-4361-A505-313488BE81D3}" destId="{DE7B3970-0DE0-4E6A-AA59-3C4073732411}" srcOrd="0" destOrd="0" presId="urn:microsoft.com/office/officeart/2005/8/layout/cycle2"/>
    <dgm:cxn modelId="{5F01BB60-7434-4E91-9E17-981C687C5A1A}" type="presParOf" srcId="{AA2B0B07-E1BF-4F2A-BB02-8BCA79AB1E7B}" destId="{894FFB42-8E7A-4671-92AC-43F5A48C0F2F}" srcOrd="8" destOrd="0" presId="urn:microsoft.com/office/officeart/2005/8/layout/cycle2"/>
    <dgm:cxn modelId="{E499223E-9F55-42EF-9050-916E117F2A3A}" type="presParOf" srcId="{AA2B0B07-E1BF-4F2A-BB02-8BCA79AB1E7B}" destId="{45973F99-1AB0-4C71-A33E-D2DA411B9BDC}" srcOrd="9" destOrd="0" presId="urn:microsoft.com/office/officeart/2005/8/layout/cycle2"/>
    <dgm:cxn modelId="{771B7852-E140-4BF9-BB86-C99CD6D79C95}" type="presParOf" srcId="{45973F99-1AB0-4C71-A33E-D2DA411B9BDC}" destId="{B00F7F51-93E5-465C-A575-4DD180A577DC}" srcOrd="0" destOrd="0" presId="urn:microsoft.com/office/officeart/2005/8/layout/cycle2"/>
    <dgm:cxn modelId="{51D66A0F-B177-41EC-8F89-740947D3FFB8}" type="presParOf" srcId="{AA2B0B07-E1BF-4F2A-BB02-8BCA79AB1E7B}" destId="{FE363741-9E3E-43BF-97FF-23E16589409A}" srcOrd="10" destOrd="0" presId="urn:microsoft.com/office/officeart/2005/8/layout/cycle2"/>
    <dgm:cxn modelId="{AE101C44-E2F9-41D0-84E3-17934838ACF7}" type="presParOf" srcId="{AA2B0B07-E1BF-4F2A-BB02-8BCA79AB1E7B}" destId="{83CC1AE3-8E0F-4690-A8D3-D4CB05CC2DDD}" srcOrd="11" destOrd="0" presId="urn:microsoft.com/office/officeart/2005/8/layout/cycle2"/>
    <dgm:cxn modelId="{FFEC439D-402E-4A21-86E4-46ADE7872EB7}" type="presParOf" srcId="{83CC1AE3-8E0F-4690-A8D3-D4CB05CC2DDD}" destId="{81FA4508-3AE5-4DCE-A624-BB4F45C212ED}"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214D26-420D-40C7-85DF-D090632A05F2}" type="doc">
      <dgm:prSet loTypeId="urn:microsoft.com/office/officeart/2011/layout/HexagonRadial" loCatId="cycle" qsTypeId="urn:microsoft.com/office/officeart/2005/8/quickstyle/3d1" qsCatId="3D" csTypeId="urn:microsoft.com/office/officeart/2005/8/colors/colorful2" csCatId="colorful" phldr="1"/>
      <dgm:spPr/>
      <dgm:t>
        <a:bodyPr/>
        <a:lstStyle/>
        <a:p>
          <a:endParaRPr lang="en-US"/>
        </a:p>
      </dgm:t>
    </dgm:pt>
    <dgm:pt modelId="{5BF56BBB-ADCD-423F-943E-23CC05E309A8}">
      <dgm:prSet phldrT="[Text]" custT="1"/>
      <dgm:spPr/>
      <dgm:t>
        <a:bodyPr/>
        <a:lstStyle/>
        <a:p>
          <a:r>
            <a:rPr lang="en-US" sz="2800" dirty="0">
              <a:latin typeface="+mj-lt"/>
            </a:rPr>
            <a:t>TILT</a:t>
          </a:r>
        </a:p>
      </dgm:t>
    </dgm:pt>
    <dgm:pt modelId="{F397B251-9869-4F3B-843F-652E228B325D}" type="parTrans" cxnId="{D43A4F14-2118-412A-9DD8-87E741F032EF}">
      <dgm:prSet/>
      <dgm:spPr/>
      <dgm:t>
        <a:bodyPr/>
        <a:lstStyle/>
        <a:p>
          <a:endParaRPr lang="en-US"/>
        </a:p>
      </dgm:t>
    </dgm:pt>
    <dgm:pt modelId="{FEE797B0-FDAE-4F44-8D87-D87574468528}" type="sibTrans" cxnId="{D43A4F14-2118-412A-9DD8-87E741F032EF}">
      <dgm:prSet/>
      <dgm:spPr/>
      <dgm:t>
        <a:bodyPr/>
        <a:lstStyle/>
        <a:p>
          <a:endParaRPr lang="en-US"/>
        </a:p>
      </dgm:t>
    </dgm:pt>
    <dgm:pt modelId="{74401297-8B9E-48DD-8BB8-5782C2E6EE48}">
      <dgm:prSet phldrT="[Text]" custT="1"/>
      <dgm:spPr/>
      <dgm:t>
        <a:bodyPr/>
        <a:lstStyle/>
        <a:p>
          <a:r>
            <a:rPr lang="en-US" sz="2800" dirty="0">
              <a:latin typeface="+mj-lt"/>
            </a:rPr>
            <a:t>SWEEP</a:t>
          </a:r>
        </a:p>
      </dgm:t>
    </dgm:pt>
    <dgm:pt modelId="{5F834BBB-E2C1-4B17-B705-43FE36A58FC2}" type="parTrans" cxnId="{BF9001E9-5F45-4B94-BD38-A254B26F1C4F}">
      <dgm:prSet/>
      <dgm:spPr/>
      <dgm:t>
        <a:bodyPr/>
        <a:lstStyle/>
        <a:p>
          <a:endParaRPr lang="en-US"/>
        </a:p>
      </dgm:t>
    </dgm:pt>
    <dgm:pt modelId="{AAD2CA94-1141-462E-981B-2AABB623E59B}" type="sibTrans" cxnId="{BF9001E9-5F45-4B94-BD38-A254B26F1C4F}">
      <dgm:prSet/>
      <dgm:spPr/>
      <dgm:t>
        <a:bodyPr/>
        <a:lstStyle/>
        <a:p>
          <a:endParaRPr lang="en-US"/>
        </a:p>
      </dgm:t>
    </dgm:pt>
    <dgm:pt modelId="{31BDA208-7380-4496-928A-15EE16251541}">
      <dgm:prSet phldrT="[Text]" custT="1"/>
      <dgm:spPr/>
      <dgm:t>
        <a:bodyPr/>
        <a:lstStyle/>
        <a:p>
          <a:r>
            <a:rPr lang="en-US" sz="2800" dirty="0">
              <a:latin typeface="+mj-lt"/>
            </a:rPr>
            <a:t>ROTATE</a:t>
          </a:r>
        </a:p>
      </dgm:t>
    </dgm:pt>
    <dgm:pt modelId="{41F3250C-FB7F-404E-B713-7133D72A5B31}" type="parTrans" cxnId="{BAD0F94B-CCCC-4995-83F2-82DAF97330F1}">
      <dgm:prSet/>
      <dgm:spPr/>
      <dgm:t>
        <a:bodyPr/>
        <a:lstStyle/>
        <a:p>
          <a:endParaRPr lang="en-US"/>
        </a:p>
      </dgm:t>
    </dgm:pt>
    <dgm:pt modelId="{8190206B-A28A-49AC-8AF0-ADCE5DC08B39}" type="sibTrans" cxnId="{BAD0F94B-CCCC-4995-83F2-82DAF97330F1}">
      <dgm:prSet/>
      <dgm:spPr/>
      <dgm:t>
        <a:bodyPr/>
        <a:lstStyle/>
        <a:p>
          <a:endParaRPr lang="en-US"/>
        </a:p>
      </dgm:t>
    </dgm:pt>
    <dgm:pt modelId="{266585E2-1C14-47A0-A426-93EA6476294E}">
      <dgm:prSet phldrT="[Text]" custT="1"/>
      <dgm:spPr/>
      <dgm:t>
        <a:bodyPr/>
        <a:lstStyle/>
        <a:p>
          <a:r>
            <a:rPr lang="en-US" sz="2800" dirty="0">
              <a:latin typeface="+mj-lt"/>
            </a:rPr>
            <a:t>SLIDE</a:t>
          </a:r>
        </a:p>
      </dgm:t>
    </dgm:pt>
    <dgm:pt modelId="{3CE11A06-BFB4-4D63-B900-647544C8E8B3}" type="parTrans" cxnId="{3902442B-B602-4EEA-9F4A-CABF6A6342C4}">
      <dgm:prSet/>
      <dgm:spPr/>
      <dgm:t>
        <a:bodyPr/>
        <a:lstStyle/>
        <a:p>
          <a:endParaRPr lang="en-US"/>
        </a:p>
      </dgm:t>
    </dgm:pt>
    <dgm:pt modelId="{1F0ED2DD-F67D-4FF3-BCA9-7E08134B9BD1}" type="sibTrans" cxnId="{3902442B-B602-4EEA-9F4A-CABF6A6342C4}">
      <dgm:prSet/>
      <dgm:spPr/>
      <dgm:t>
        <a:bodyPr/>
        <a:lstStyle/>
        <a:p>
          <a:endParaRPr lang="en-US"/>
        </a:p>
      </dgm:t>
    </dgm:pt>
    <dgm:pt modelId="{1EFC14B9-FB6D-4A18-B0D5-69BA2C06570D}">
      <dgm:prSet phldrT="[Text]" custT="1"/>
      <dgm:spPr/>
      <dgm:t>
        <a:bodyPr/>
        <a:lstStyle/>
        <a:p>
          <a:r>
            <a:rPr lang="en-US" sz="2800" dirty="0">
              <a:latin typeface="+mj-lt"/>
            </a:rPr>
            <a:t>ROCK</a:t>
          </a:r>
        </a:p>
      </dgm:t>
    </dgm:pt>
    <dgm:pt modelId="{DD46F292-33C2-4139-9F8F-5AB86F807631}" type="parTrans" cxnId="{B6865EE7-B38E-40D6-ADF3-AFE7286A2636}">
      <dgm:prSet/>
      <dgm:spPr/>
      <dgm:t>
        <a:bodyPr/>
        <a:lstStyle/>
        <a:p>
          <a:endParaRPr lang="en-US"/>
        </a:p>
      </dgm:t>
    </dgm:pt>
    <dgm:pt modelId="{10E9B9EE-140C-491B-BF40-A9607E5F61D0}" type="sibTrans" cxnId="{B6865EE7-B38E-40D6-ADF3-AFE7286A2636}">
      <dgm:prSet/>
      <dgm:spPr/>
      <dgm:t>
        <a:bodyPr/>
        <a:lstStyle/>
        <a:p>
          <a:endParaRPr lang="en-US"/>
        </a:p>
      </dgm:t>
    </dgm:pt>
    <dgm:pt modelId="{068D21AA-D9A8-4A04-A30A-E92D6AF63EDF}">
      <dgm:prSet phldrT="[Text]" custT="1"/>
      <dgm:spPr/>
      <dgm:t>
        <a:bodyPr/>
        <a:lstStyle/>
        <a:p>
          <a:r>
            <a:rPr lang="en-US" sz="2800" dirty="0">
              <a:latin typeface="+mj-lt"/>
            </a:rPr>
            <a:t>ANGLE</a:t>
          </a:r>
          <a:endParaRPr lang="en-US" sz="2100" dirty="0">
            <a:latin typeface="+mj-lt"/>
          </a:endParaRPr>
        </a:p>
      </dgm:t>
    </dgm:pt>
    <dgm:pt modelId="{6FADFBBA-638E-405A-8F68-080C4B86DFA7}" type="parTrans" cxnId="{40E6062B-9C4D-4605-95AB-EF2245A8EC9B}">
      <dgm:prSet/>
      <dgm:spPr/>
      <dgm:t>
        <a:bodyPr/>
        <a:lstStyle/>
        <a:p>
          <a:endParaRPr lang="en-US"/>
        </a:p>
      </dgm:t>
    </dgm:pt>
    <dgm:pt modelId="{133DEFF9-AB7F-4725-A1E1-24F8F39E06ED}" type="sibTrans" cxnId="{40E6062B-9C4D-4605-95AB-EF2245A8EC9B}">
      <dgm:prSet/>
      <dgm:spPr/>
      <dgm:t>
        <a:bodyPr/>
        <a:lstStyle/>
        <a:p>
          <a:endParaRPr lang="en-US"/>
        </a:p>
      </dgm:t>
    </dgm:pt>
    <dgm:pt modelId="{364813D7-4A39-4455-B030-DD91D9A1B4CF}">
      <dgm:prSet phldrT="[Text]" custT="1"/>
      <dgm:spPr>
        <a:solidFill>
          <a:schemeClr val="accent1">
            <a:lumMod val="40000"/>
            <a:lumOff val="60000"/>
          </a:schemeClr>
        </a:solidFill>
      </dgm:spPr>
      <dgm:t>
        <a:bodyPr/>
        <a:lstStyle/>
        <a:p>
          <a:r>
            <a:rPr lang="en-US" sz="6000" b="0" dirty="0">
              <a:solidFill>
                <a:schemeClr val="accent2"/>
              </a:solidFill>
              <a:latin typeface="Bauhaus 93" panose="04030905020B02020C02" pitchFamily="82" charset="0"/>
            </a:rPr>
            <a:t>TTE</a:t>
          </a:r>
        </a:p>
      </dgm:t>
    </dgm:pt>
    <dgm:pt modelId="{5109CFBA-5C82-49FB-9DBD-81F4C6E8560B}" type="sibTrans" cxnId="{C5DCCF5F-5EDA-4DBF-9C3A-C0568C35C107}">
      <dgm:prSet/>
      <dgm:spPr/>
      <dgm:t>
        <a:bodyPr/>
        <a:lstStyle/>
        <a:p>
          <a:endParaRPr lang="en-US"/>
        </a:p>
      </dgm:t>
    </dgm:pt>
    <dgm:pt modelId="{2E4E8062-44B5-42A7-A4E1-EE5A109F7C78}" type="parTrans" cxnId="{C5DCCF5F-5EDA-4DBF-9C3A-C0568C35C107}">
      <dgm:prSet/>
      <dgm:spPr/>
      <dgm:t>
        <a:bodyPr/>
        <a:lstStyle/>
        <a:p>
          <a:endParaRPr lang="en-US"/>
        </a:p>
      </dgm:t>
    </dgm:pt>
    <dgm:pt modelId="{1A587DEF-1D6B-4A2F-9B55-22F3DC9A18C2}" type="pres">
      <dgm:prSet presAssocID="{D4214D26-420D-40C7-85DF-D090632A05F2}" presName="Name0" presStyleCnt="0">
        <dgm:presLayoutVars>
          <dgm:chMax val="1"/>
          <dgm:chPref val="1"/>
          <dgm:dir/>
          <dgm:animOne val="branch"/>
          <dgm:animLvl val="lvl"/>
        </dgm:presLayoutVars>
      </dgm:prSet>
      <dgm:spPr/>
    </dgm:pt>
    <dgm:pt modelId="{DA0CF294-9E54-44E3-B346-274BD9E8538C}" type="pres">
      <dgm:prSet presAssocID="{364813D7-4A39-4455-B030-DD91D9A1B4CF}" presName="Parent" presStyleLbl="node0" presStyleIdx="0" presStyleCnt="1" custLinFactNeighborY="-1679">
        <dgm:presLayoutVars>
          <dgm:chMax val="6"/>
          <dgm:chPref val="6"/>
        </dgm:presLayoutVars>
      </dgm:prSet>
      <dgm:spPr/>
    </dgm:pt>
    <dgm:pt modelId="{91CA47FF-228E-44AA-B750-40A4CF8F83BE}" type="pres">
      <dgm:prSet presAssocID="{5BF56BBB-ADCD-423F-943E-23CC05E309A8}" presName="Accent1" presStyleCnt="0"/>
      <dgm:spPr/>
    </dgm:pt>
    <dgm:pt modelId="{1D987AB8-050F-4508-8B3C-BCA2C623D4FF}" type="pres">
      <dgm:prSet presAssocID="{5BF56BBB-ADCD-423F-943E-23CC05E309A8}" presName="Accent" presStyleLbl="bgShp" presStyleIdx="0" presStyleCnt="6"/>
      <dgm:spPr/>
    </dgm:pt>
    <dgm:pt modelId="{20D70977-141B-402F-B177-61A26C0D7F1C}" type="pres">
      <dgm:prSet presAssocID="{5BF56BBB-ADCD-423F-943E-23CC05E309A8}" presName="Child1" presStyleLbl="node1" presStyleIdx="0" presStyleCnt="6">
        <dgm:presLayoutVars>
          <dgm:chMax val="0"/>
          <dgm:chPref val="0"/>
          <dgm:bulletEnabled val="1"/>
        </dgm:presLayoutVars>
      </dgm:prSet>
      <dgm:spPr/>
    </dgm:pt>
    <dgm:pt modelId="{255C6349-454F-484D-98D9-5877F250F70D}" type="pres">
      <dgm:prSet presAssocID="{74401297-8B9E-48DD-8BB8-5782C2E6EE48}" presName="Accent2" presStyleCnt="0"/>
      <dgm:spPr/>
    </dgm:pt>
    <dgm:pt modelId="{3DB3F531-B7EE-49A3-93B8-77E89F58D449}" type="pres">
      <dgm:prSet presAssocID="{74401297-8B9E-48DD-8BB8-5782C2E6EE48}" presName="Accent" presStyleLbl="bgShp" presStyleIdx="1" presStyleCnt="6"/>
      <dgm:spPr/>
    </dgm:pt>
    <dgm:pt modelId="{2016EDEE-5916-4A9E-AF49-74E09FDC8F4A}" type="pres">
      <dgm:prSet presAssocID="{74401297-8B9E-48DD-8BB8-5782C2E6EE48}" presName="Child2" presStyleLbl="node1" presStyleIdx="1" presStyleCnt="6">
        <dgm:presLayoutVars>
          <dgm:chMax val="0"/>
          <dgm:chPref val="0"/>
          <dgm:bulletEnabled val="1"/>
        </dgm:presLayoutVars>
      </dgm:prSet>
      <dgm:spPr/>
    </dgm:pt>
    <dgm:pt modelId="{527771A1-489A-43F9-AE00-AB533BE3E77A}" type="pres">
      <dgm:prSet presAssocID="{31BDA208-7380-4496-928A-15EE16251541}" presName="Accent3" presStyleCnt="0"/>
      <dgm:spPr/>
    </dgm:pt>
    <dgm:pt modelId="{13F59B76-FBCA-4EA1-9FD1-DD89FEA4BAFF}" type="pres">
      <dgm:prSet presAssocID="{31BDA208-7380-4496-928A-15EE16251541}" presName="Accent" presStyleLbl="bgShp" presStyleIdx="2" presStyleCnt="6"/>
      <dgm:spPr/>
    </dgm:pt>
    <dgm:pt modelId="{7E2397C1-5495-4783-9C09-E3C99BD3F27E}" type="pres">
      <dgm:prSet presAssocID="{31BDA208-7380-4496-928A-15EE16251541}" presName="Child3" presStyleLbl="node1" presStyleIdx="2" presStyleCnt="6">
        <dgm:presLayoutVars>
          <dgm:chMax val="0"/>
          <dgm:chPref val="0"/>
          <dgm:bulletEnabled val="1"/>
        </dgm:presLayoutVars>
      </dgm:prSet>
      <dgm:spPr/>
    </dgm:pt>
    <dgm:pt modelId="{C5CE32AB-576B-4DE8-9694-41F6B9B7F04C}" type="pres">
      <dgm:prSet presAssocID="{266585E2-1C14-47A0-A426-93EA6476294E}" presName="Accent4" presStyleCnt="0"/>
      <dgm:spPr/>
    </dgm:pt>
    <dgm:pt modelId="{2277B545-9FBE-447B-AE9B-494AC68348C5}" type="pres">
      <dgm:prSet presAssocID="{266585E2-1C14-47A0-A426-93EA6476294E}" presName="Accent" presStyleLbl="bgShp" presStyleIdx="3" presStyleCnt="6"/>
      <dgm:spPr/>
    </dgm:pt>
    <dgm:pt modelId="{EBC4E063-B186-40C1-B6E0-01B548CB2CE3}" type="pres">
      <dgm:prSet presAssocID="{266585E2-1C14-47A0-A426-93EA6476294E}" presName="Child4" presStyleLbl="node1" presStyleIdx="3" presStyleCnt="6">
        <dgm:presLayoutVars>
          <dgm:chMax val="0"/>
          <dgm:chPref val="0"/>
          <dgm:bulletEnabled val="1"/>
        </dgm:presLayoutVars>
      </dgm:prSet>
      <dgm:spPr/>
    </dgm:pt>
    <dgm:pt modelId="{0521BFB1-98D2-41D9-A4A2-0FF3C0A91F57}" type="pres">
      <dgm:prSet presAssocID="{1EFC14B9-FB6D-4A18-B0D5-69BA2C06570D}" presName="Accent5" presStyleCnt="0"/>
      <dgm:spPr/>
    </dgm:pt>
    <dgm:pt modelId="{1747D174-5F69-435D-A9A1-45743D88FBEA}" type="pres">
      <dgm:prSet presAssocID="{1EFC14B9-FB6D-4A18-B0D5-69BA2C06570D}" presName="Accent" presStyleLbl="bgShp" presStyleIdx="4" presStyleCnt="6"/>
      <dgm:spPr/>
    </dgm:pt>
    <dgm:pt modelId="{7F17EF7B-F69C-4FC2-8E61-81A711CCD140}" type="pres">
      <dgm:prSet presAssocID="{1EFC14B9-FB6D-4A18-B0D5-69BA2C06570D}" presName="Child5" presStyleLbl="node1" presStyleIdx="4" presStyleCnt="6">
        <dgm:presLayoutVars>
          <dgm:chMax val="0"/>
          <dgm:chPref val="0"/>
          <dgm:bulletEnabled val="1"/>
        </dgm:presLayoutVars>
      </dgm:prSet>
      <dgm:spPr/>
    </dgm:pt>
    <dgm:pt modelId="{013CB097-79E8-447F-B1E8-DC455B981E7E}" type="pres">
      <dgm:prSet presAssocID="{068D21AA-D9A8-4A04-A30A-E92D6AF63EDF}" presName="Accent6" presStyleCnt="0"/>
      <dgm:spPr/>
    </dgm:pt>
    <dgm:pt modelId="{8109A1F2-AB3E-4CD5-924E-84DAF206999E}" type="pres">
      <dgm:prSet presAssocID="{068D21AA-D9A8-4A04-A30A-E92D6AF63EDF}" presName="Accent" presStyleLbl="bgShp" presStyleIdx="5" presStyleCnt="6"/>
      <dgm:spPr/>
    </dgm:pt>
    <dgm:pt modelId="{AB429AB5-F7E6-40D7-B765-BE64F17E3C0E}" type="pres">
      <dgm:prSet presAssocID="{068D21AA-D9A8-4A04-A30A-E92D6AF63EDF}" presName="Child6" presStyleLbl="node1" presStyleIdx="5" presStyleCnt="6">
        <dgm:presLayoutVars>
          <dgm:chMax val="0"/>
          <dgm:chPref val="0"/>
          <dgm:bulletEnabled val="1"/>
        </dgm:presLayoutVars>
      </dgm:prSet>
      <dgm:spPr/>
    </dgm:pt>
  </dgm:ptLst>
  <dgm:cxnLst>
    <dgm:cxn modelId="{D43A4F14-2118-412A-9DD8-87E741F032EF}" srcId="{364813D7-4A39-4455-B030-DD91D9A1B4CF}" destId="{5BF56BBB-ADCD-423F-943E-23CC05E309A8}" srcOrd="0" destOrd="0" parTransId="{F397B251-9869-4F3B-843F-652E228B325D}" sibTransId="{FEE797B0-FDAE-4F44-8D87-D87574468528}"/>
    <dgm:cxn modelId="{5F3D6920-ACC6-4482-BDE3-187DC28539D4}" type="presOf" srcId="{364813D7-4A39-4455-B030-DD91D9A1B4CF}" destId="{DA0CF294-9E54-44E3-B346-274BD9E8538C}" srcOrd="0" destOrd="0" presId="urn:microsoft.com/office/officeart/2011/layout/HexagonRadial"/>
    <dgm:cxn modelId="{40E6062B-9C4D-4605-95AB-EF2245A8EC9B}" srcId="{364813D7-4A39-4455-B030-DD91D9A1B4CF}" destId="{068D21AA-D9A8-4A04-A30A-E92D6AF63EDF}" srcOrd="5" destOrd="0" parTransId="{6FADFBBA-638E-405A-8F68-080C4B86DFA7}" sibTransId="{133DEFF9-AB7F-4725-A1E1-24F8F39E06ED}"/>
    <dgm:cxn modelId="{3902442B-B602-4EEA-9F4A-CABF6A6342C4}" srcId="{364813D7-4A39-4455-B030-DD91D9A1B4CF}" destId="{266585E2-1C14-47A0-A426-93EA6476294E}" srcOrd="3" destOrd="0" parTransId="{3CE11A06-BFB4-4D63-B900-647544C8E8B3}" sibTransId="{1F0ED2DD-F67D-4FF3-BCA9-7E08134B9BD1}"/>
    <dgm:cxn modelId="{C5DCCF5F-5EDA-4DBF-9C3A-C0568C35C107}" srcId="{D4214D26-420D-40C7-85DF-D090632A05F2}" destId="{364813D7-4A39-4455-B030-DD91D9A1B4CF}" srcOrd="0" destOrd="0" parTransId="{2E4E8062-44B5-42A7-A4E1-EE5A109F7C78}" sibTransId="{5109CFBA-5C82-49FB-9DBD-81F4C6E8560B}"/>
    <dgm:cxn modelId="{82AE2349-ACF2-4944-9594-1844568F659C}" type="presOf" srcId="{266585E2-1C14-47A0-A426-93EA6476294E}" destId="{EBC4E063-B186-40C1-B6E0-01B548CB2CE3}" srcOrd="0" destOrd="0" presId="urn:microsoft.com/office/officeart/2011/layout/HexagonRadial"/>
    <dgm:cxn modelId="{BAD0F94B-CCCC-4995-83F2-82DAF97330F1}" srcId="{364813D7-4A39-4455-B030-DD91D9A1B4CF}" destId="{31BDA208-7380-4496-928A-15EE16251541}" srcOrd="2" destOrd="0" parTransId="{41F3250C-FB7F-404E-B713-7133D72A5B31}" sibTransId="{8190206B-A28A-49AC-8AF0-ADCE5DC08B39}"/>
    <dgm:cxn modelId="{F6F6976C-E1C5-41E8-BB92-3A8EDEC08483}" type="presOf" srcId="{D4214D26-420D-40C7-85DF-D090632A05F2}" destId="{1A587DEF-1D6B-4A2F-9B55-22F3DC9A18C2}" srcOrd="0" destOrd="0" presId="urn:microsoft.com/office/officeart/2011/layout/HexagonRadial"/>
    <dgm:cxn modelId="{BB69B36F-E3E8-40A0-BF41-BB8E3DD0D02D}" type="presOf" srcId="{74401297-8B9E-48DD-8BB8-5782C2E6EE48}" destId="{2016EDEE-5916-4A9E-AF49-74E09FDC8F4A}" srcOrd="0" destOrd="0" presId="urn:microsoft.com/office/officeart/2011/layout/HexagonRadial"/>
    <dgm:cxn modelId="{8D5B857A-AE7F-448C-8562-2A8684D67351}" type="presOf" srcId="{31BDA208-7380-4496-928A-15EE16251541}" destId="{7E2397C1-5495-4783-9C09-E3C99BD3F27E}" srcOrd="0" destOrd="0" presId="urn:microsoft.com/office/officeart/2011/layout/HexagonRadial"/>
    <dgm:cxn modelId="{6DBA179A-C4D1-4CCD-A705-6CF21C805D48}" type="presOf" srcId="{1EFC14B9-FB6D-4A18-B0D5-69BA2C06570D}" destId="{7F17EF7B-F69C-4FC2-8E61-81A711CCD140}" srcOrd="0" destOrd="0" presId="urn:microsoft.com/office/officeart/2011/layout/HexagonRadial"/>
    <dgm:cxn modelId="{C9CB659B-2995-4CD7-B1EC-074547E134AA}" type="presOf" srcId="{068D21AA-D9A8-4A04-A30A-E92D6AF63EDF}" destId="{AB429AB5-F7E6-40D7-B765-BE64F17E3C0E}" srcOrd="0" destOrd="0" presId="urn:microsoft.com/office/officeart/2011/layout/HexagonRadial"/>
    <dgm:cxn modelId="{6CC7A7C8-6CBA-458E-90D7-ADFC9D7D6870}" type="presOf" srcId="{5BF56BBB-ADCD-423F-943E-23CC05E309A8}" destId="{20D70977-141B-402F-B177-61A26C0D7F1C}" srcOrd="0" destOrd="0" presId="urn:microsoft.com/office/officeart/2011/layout/HexagonRadial"/>
    <dgm:cxn modelId="{B6865EE7-B38E-40D6-ADF3-AFE7286A2636}" srcId="{364813D7-4A39-4455-B030-DD91D9A1B4CF}" destId="{1EFC14B9-FB6D-4A18-B0D5-69BA2C06570D}" srcOrd="4" destOrd="0" parTransId="{DD46F292-33C2-4139-9F8F-5AB86F807631}" sibTransId="{10E9B9EE-140C-491B-BF40-A9607E5F61D0}"/>
    <dgm:cxn modelId="{BF9001E9-5F45-4B94-BD38-A254B26F1C4F}" srcId="{364813D7-4A39-4455-B030-DD91D9A1B4CF}" destId="{74401297-8B9E-48DD-8BB8-5782C2E6EE48}" srcOrd="1" destOrd="0" parTransId="{5F834BBB-E2C1-4B17-B705-43FE36A58FC2}" sibTransId="{AAD2CA94-1141-462E-981B-2AABB623E59B}"/>
    <dgm:cxn modelId="{34E50AAF-2E2A-4BF0-8516-39870EF4FB85}" type="presParOf" srcId="{1A587DEF-1D6B-4A2F-9B55-22F3DC9A18C2}" destId="{DA0CF294-9E54-44E3-B346-274BD9E8538C}" srcOrd="0" destOrd="0" presId="urn:microsoft.com/office/officeart/2011/layout/HexagonRadial"/>
    <dgm:cxn modelId="{ABBCAAB4-A0CF-41F6-86BA-0C7018EA1C9C}" type="presParOf" srcId="{1A587DEF-1D6B-4A2F-9B55-22F3DC9A18C2}" destId="{91CA47FF-228E-44AA-B750-40A4CF8F83BE}" srcOrd="1" destOrd="0" presId="urn:microsoft.com/office/officeart/2011/layout/HexagonRadial"/>
    <dgm:cxn modelId="{6620E12D-21AA-4851-A400-65193BE4638F}" type="presParOf" srcId="{91CA47FF-228E-44AA-B750-40A4CF8F83BE}" destId="{1D987AB8-050F-4508-8B3C-BCA2C623D4FF}" srcOrd="0" destOrd="0" presId="urn:microsoft.com/office/officeart/2011/layout/HexagonRadial"/>
    <dgm:cxn modelId="{BD9A44A8-41A9-4E06-871F-4D6BDCD8A45E}" type="presParOf" srcId="{1A587DEF-1D6B-4A2F-9B55-22F3DC9A18C2}" destId="{20D70977-141B-402F-B177-61A26C0D7F1C}" srcOrd="2" destOrd="0" presId="urn:microsoft.com/office/officeart/2011/layout/HexagonRadial"/>
    <dgm:cxn modelId="{455E5778-D340-4E90-A032-FF7EE213584E}" type="presParOf" srcId="{1A587DEF-1D6B-4A2F-9B55-22F3DC9A18C2}" destId="{255C6349-454F-484D-98D9-5877F250F70D}" srcOrd="3" destOrd="0" presId="urn:microsoft.com/office/officeart/2011/layout/HexagonRadial"/>
    <dgm:cxn modelId="{85067469-6DCC-436E-BB79-F33B85A07844}" type="presParOf" srcId="{255C6349-454F-484D-98D9-5877F250F70D}" destId="{3DB3F531-B7EE-49A3-93B8-77E89F58D449}" srcOrd="0" destOrd="0" presId="urn:microsoft.com/office/officeart/2011/layout/HexagonRadial"/>
    <dgm:cxn modelId="{66BE5004-59ED-426B-BC09-169B4B9CF788}" type="presParOf" srcId="{1A587DEF-1D6B-4A2F-9B55-22F3DC9A18C2}" destId="{2016EDEE-5916-4A9E-AF49-74E09FDC8F4A}" srcOrd="4" destOrd="0" presId="urn:microsoft.com/office/officeart/2011/layout/HexagonRadial"/>
    <dgm:cxn modelId="{852B5C9F-C25B-41BA-8358-C40F37D41300}" type="presParOf" srcId="{1A587DEF-1D6B-4A2F-9B55-22F3DC9A18C2}" destId="{527771A1-489A-43F9-AE00-AB533BE3E77A}" srcOrd="5" destOrd="0" presId="urn:microsoft.com/office/officeart/2011/layout/HexagonRadial"/>
    <dgm:cxn modelId="{70EB8777-5642-4EC1-84BC-7BC24B86E19B}" type="presParOf" srcId="{527771A1-489A-43F9-AE00-AB533BE3E77A}" destId="{13F59B76-FBCA-4EA1-9FD1-DD89FEA4BAFF}" srcOrd="0" destOrd="0" presId="urn:microsoft.com/office/officeart/2011/layout/HexagonRadial"/>
    <dgm:cxn modelId="{54FC7318-2430-4926-9DE8-B53FAB6087F7}" type="presParOf" srcId="{1A587DEF-1D6B-4A2F-9B55-22F3DC9A18C2}" destId="{7E2397C1-5495-4783-9C09-E3C99BD3F27E}" srcOrd="6" destOrd="0" presId="urn:microsoft.com/office/officeart/2011/layout/HexagonRadial"/>
    <dgm:cxn modelId="{7591C27D-882C-4645-A9D5-288343E23319}" type="presParOf" srcId="{1A587DEF-1D6B-4A2F-9B55-22F3DC9A18C2}" destId="{C5CE32AB-576B-4DE8-9694-41F6B9B7F04C}" srcOrd="7" destOrd="0" presId="urn:microsoft.com/office/officeart/2011/layout/HexagonRadial"/>
    <dgm:cxn modelId="{A207C7E5-1802-4776-8DEF-DC95D0C2ADA2}" type="presParOf" srcId="{C5CE32AB-576B-4DE8-9694-41F6B9B7F04C}" destId="{2277B545-9FBE-447B-AE9B-494AC68348C5}" srcOrd="0" destOrd="0" presId="urn:microsoft.com/office/officeart/2011/layout/HexagonRadial"/>
    <dgm:cxn modelId="{D586CDAD-6F50-470E-910D-BAAFC1BD98F7}" type="presParOf" srcId="{1A587DEF-1D6B-4A2F-9B55-22F3DC9A18C2}" destId="{EBC4E063-B186-40C1-B6E0-01B548CB2CE3}" srcOrd="8" destOrd="0" presId="urn:microsoft.com/office/officeart/2011/layout/HexagonRadial"/>
    <dgm:cxn modelId="{CB887D6F-3479-458C-9DDB-C046425E119E}" type="presParOf" srcId="{1A587DEF-1D6B-4A2F-9B55-22F3DC9A18C2}" destId="{0521BFB1-98D2-41D9-A4A2-0FF3C0A91F57}" srcOrd="9" destOrd="0" presId="urn:microsoft.com/office/officeart/2011/layout/HexagonRadial"/>
    <dgm:cxn modelId="{61089955-635F-4CBA-908D-1FF00E799189}" type="presParOf" srcId="{0521BFB1-98D2-41D9-A4A2-0FF3C0A91F57}" destId="{1747D174-5F69-435D-A9A1-45743D88FBEA}" srcOrd="0" destOrd="0" presId="urn:microsoft.com/office/officeart/2011/layout/HexagonRadial"/>
    <dgm:cxn modelId="{6D4DCA79-078E-4FFB-A78D-2A2550F7A0C4}" type="presParOf" srcId="{1A587DEF-1D6B-4A2F-9B55-22F3DC9A18C2}" destId="{7F17EF7B-F69C-4FC2-8E61-81A711CCD140}" srcOrd="10" destOrd="0" presId="urn:microsoft.com/office/officeart/2011/layout/HexagonRadial"/>
    <dgm:cxn modelId="{DB170EAD-C318-4EE0-97DE-5650A3A8C399}" type="presParOf" srcId="{1A587DEF-1D6B-4A2F-9B55-22F3DC9A18C2}" destId="{013CB097-79E8-447F-B1E8-DC455B981E7E}" srcOrd="11" destOrd="0" presId="urn:microsoft.com/office/officeart/2011/layout/HexagonRadial"/>
    <dgm:cxn modelId="{D235F90D-D57F-46DC-A21A-DB6DDD14BC33}" type="presParOf" srcId="{013CB097-79E8-447F-B1E8-DC455B981E7E}" destId="{8109A1F2-AB3E-4CD5-924E-84DAF206999E}" srcOrd="0" destOrd="0" presId="urn:microsoft.com/office/officeart/2011/layout/HexagonRadial"/>
    <dgm:cxn modelId="{E20F0280-775E-4A38-9A7B-CFAF73ACA714}" type="presParOf" srcId="{1A587DEF-1D6B-4A2F-9B55-22F3DC9A18C2}" destId="{AB429AB5-F7E6-40D7-B765-BE64F17E3C0E}"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900D5A-86CE-4E52-A3D0-52EF4498C14C}" type="doc">
      <dgm:prSet loTypeId="urn:microsoft.com/office/officeart/2008/layout/VerticalAccentList" loCatId="list" qsTypeId="urn:microsoft.com/office/officeart/2005/8/quickstyle/simple1" qsCatId="simple" csTypeId="urn:microsoft.com/office/officeart/2005/8/colors/colorful1" csCatId="colorful" phldr="1"/>
      <dgm:spPr/>
      <dgm:t>
        <a:bodyPr/>
        <a:lstStyle/>
        <a:p>
          <a:endParaRPr lang="en-US"/>
        </a:p>
      </dgm:t>
    </dgm:pt>
    <dgm:pt modelId="{D6DEE07A-B22D-4E0F-84D4-4CCF0DFA13C8}">
      <dgm:prSet phldrT="[Text]"/>
      <dgm:spPr/>
      <dgm:t>
        <a:bodyPr/>
        <a:lstStyle/>
        <a:p>
          <a:r>
            <a:rPr lang="en-US" dirty="0">
              <a:solidFill>
                <a:schemeClr val="accent1"/>
              </a:solidFill>
              <a:latin typeface="+mj-lt"/>
            </a:rPr>
            <a:t>LEFT PARASTERNAL WINDOW</a:t>
          </a:r>
        </a:p>
      </dgm:t>
    </dgm:pt>
    <dgm:pt modelId="{7E34E35F-6E72-4681-92E2-8786BFEC2970}" type="parTrans" cxnId="{FD0B3183-CC2B-4B4B-863C-39F6F44AF03E}">
      <dgm:prSet/>
      <dgm:spPr/>
      <dgm:t>
        <a:bodyPr/>
        <a:lstStyle/>
        <a:p>
          <a:endParaRPr lang="en-US"/>
        </a:p>
      </dgm:t>
    </dgm:pt>
    <dgm:pt modelId="{C11F8A3B-E32E-4082-914A-6DF0EF05F1CD}" type="sibTrans" cxnId="{FD0B3183-CC2B-4B4B-863C-39F6F44AF03E}">
      <dgm:prSet/>
      <dgm:spPr/>
      <dgm:t>
        <a:bodyPr/>
        <a:lstStyle/>
        <a:p>
          <a:endParaRPr lang="en-US"/>
        </a:p>
      </dgm:t>
    </dgm:pt>
    <dgm:pt modelId="{398977A3-0330-471E-BF0D-8C0C77FADB15}">
      <dgm:prSet phldrT="[Text]"/>
      <dgm:spPr/>
      <dgm:t>
        <a:bodyPr/>
        <a:lstStyle/>
        <a:p>
          <a:r>
            <a:rPr lang="en-US" dirty="0">
              <a:solidFill>
                <a:schemeClr val="accent1"/>
              </a:solidFill>
              <a:latin typeface="+mj-lt"/>
            </a:rPr>
            <a:t>APICAL WINDOW</a:t>
          </a:r>
        </a:p>
      </dgm:t>
    </dgm:pt>
    <dgm:pt modelId="{DE119043-7E3C-448C-81B9-1B9F5D0B96EA}" type="parTrans" cxnId="{F26D71C5-1DBC-424C-A01E-6BEFAC265A4B}">
      <dgm:prSet/>
      <dgm:spPr/>
      <dgm:t>
        <a:bodyPr/>
        <a:lstStyle/>
        <a:p>
          <a:endParaRPr lang="en-US"/>
        </a:p>
      </dgm:t>
    </dgm:pt>
    <dgm:pt modelId="{54F0E3F8-4875-4C97-9968-1F83237E3A3E}" type="sibTrans" cxnId="{F26D71C5-1DBC-424C-A01E-6BEFAC265A4B}">
      <dgm:prSet/>
      <dgm:spPr/>
      <dgm:t>
        <a:bodyPr/>
        <a:lstStyle/>
        <a:p>
          <a:endParaRPr lang="en-US"/>
        </a:p>
      </dgm:t>
    </dgm:pt>
    <dgm:pt modelId="{F65B5DB2-3998-4963-845C-B6E435F29DD4}">
      <dgm:prSet phldrT="[Text]"/>
      <dgm:spPr/>
      <dgm:t>
        <a:bodyPr/>
        <a:lstStyle/>
        <a:p>
          <a:r>
            <a:rPr lang="en-US" dirty="0">
              <a:solidFill>
                <a:schemeClr val="accent1"/>
              </a:solidFill>
              <a:latin typeface="+mj-lt"/>
            </a:rPr>
            <a:t>SUBCOSTAL WINDOW</a:t>
          </a:r>
        </a:p>
      </dgm:t>
    </dgm:pt>
    <dgm:pt modelId="{0CAE421B-0ED9-4887-92D1-0D32DC8B4290}" type="parTrans" cxnId="{393ECB4C-ED6D-4A73-B3FE-3FC3495CADEF}">
      <dgm:prSet/>
      <dgm:spPr/>
      <dgm:t>
        <a:bodyPr/>
        <a:lstStyle/>
        <a:p>
          <a:endParaRPr lang="en-US"/>
        </a:p>
      </dgm:t>
    </dgm:pt>
    <dgm:pt modelId="{34A73461-F51E-4591-848B-9420791C1A20}" type="sibTrans" cxnId="{393ECB4C-ED6D-4A73-B3FE-3FC3495CADEF}">
      <dgm:prSet/>
      <dgm:spPr/>
      <dgm:t>
        <a:bodyPr/>
        <a:lstStyle/>
        <a:p>
          <a:endParaRPr lang="en-US"/>
        </a:p>
      </dgm:t>
    </dgm:pt>
    <dgm:pt modelId="{888E60D0-74B7-4F5C-8A4B-E2FCE23EEBC0}">
      <dgm:prSet phldrT="[Text]"/>
      <dgm:spPr/>
      <dgm:t>
        <a:bodyPr/>
        <a:lstStyle/>
        <a:p>
          <a:r>
            <a:rPr lang="en-US" dirty="0">
              <a:solidFill>
                <a:schemeClr val="accent1"/>
              </a:solidFill>
              <a:latin typeface="+mj-lt"/>
            </a:rPr>
            <a:t>SUPRASTERNAL WINDOW</a:t>
          </a:r>
        </a:p>
      </dgm:t>
    </dgm:pt>
    <dgm:pt modelId="{7CF8CE3B-1EEE-4968-96F0-EAA863851EB5}" type="parTrans" cxnId="{2A17503E-14BD-4C1B-ACF9-33419BB0E202}">
      <dgm:prSet/>
      <dgm:spPr/>
      <dgm:t>
        <a:bodyPr/>
        <a:lstStyle/>
        <a:p>
          <a:endParaRPr lang="en-US"/>
        </a:p>
      </dgm:t>
    </dgm:pt>
    <dgm:pt modelId="{92DBE2BA-1995-4818-BC28-3F7E0A36D615}" type="sibTrans" cxnId="{2A17503E-14BD-4C1B-ACF9-33419BB0E202}">
      <dgm:prSet/>
      <dgm:spPr/>
      <dgm:t>
        <a:bodyPr/>
        <a:lstStyle/>
        <a:p>
          <a:endParaRPr lang="en-US"/>
        </a:p>
      </dgm:t>
    </dgm:pt>
    <dgm:pt modelId="{5288189A-9A7A-424E-A574-5625308BA392}">
      <dgm:prSet phldrT="[Text]"/>
      <dgm:spPr/>
      <dgm:t>
        <a:bodyPr/>
        <a:lstStyle/>
        <a:p>
          <a:r>
            <a:rPr lang="en-US" dirty="0">
              <a:solidFill>
                <a:schemeClr val="accent1"/>
              </a:solidFill>
              <a:latin typeface="+mj-lt"/>
            </a:rPr>
            <a:t>RIGHT PARASTERNAL WINDOW</a:t>
          </a:r>
        </a:p>
      </dgm:t>
    </dgm:pt>
    <dgm:pt modelId="{1B0AD1CE-B675-4DD1-92A5-A222185BA384}" type="parTrans" cxnId="{E537F8C5-6768-457C-A39D-EF8A093AD9A8}">
      <dgm:prSet/>
      <dgm:spPr/>
      <dgm:t>
        <a:bodyPr/>
        <a:lstStyle/>
        <a:p>
          <a:endParaRPr lang="en-US"/>
        </a:p>
      </dgm:t>
    </dgm:pt>
    <dgm:pt modelId="{462DA216-F437-4DD1-855B-D28DC0B5280E}" type="sibTrans" cxnId="{E537F8C5-6768-457C-A39D-EF8A093AD9A8}">
      <dgm:prSet/>
      <dgm:spPr/>
      <dgm:t>
        <a:bodyPr/>
        <a:lstStyle/>
        <a:p>
          <a:endParaRPr lang="en-US"/>
        </a:p>
      </dgm:t>
    </dgm:pt>
    <dgm:pt modelId="{8B9EFF65-BFF4-4319-9834-38BC7A61FE88}" type="pres">
      <dgm:prSet presAssocID="{D4900D5A-86CE-4E52-A3D0-52EF4498C14C}" presName="Name0" presStyleCnt="0">
        <dgm:presLayoutVars>
          <dgm:chMax/>
          <dgm:chPref/>
          <dgm:dir/>
        </dgm:presLayoutVars>
      </dgm:prSet>
      <dgm:spPr/>
    </dgm:pt>
    <dgm:pt modelId="{58AE84A1-DFB4-45FA-9F0A-B52CBBAF8C8F}" type="pres">
      <dgm:prSet presAssocID="{D6DEE07A-B22D-4E0F-84D4-4CCF0DFA13C8}" presName="parenttextcomposite" presStyleCnt="0"/>
      <dgm:spPr/>
    </dgm:pt>
    <dgm:pt modelId="{6FED0CE7-88CA-45B7-8F45-83375EC2348D}" type="pres">
      <dgm:prSet presAssocID="{D6DEE07A-B22D-4E0F-84D4-4CCF0DFA13C8}" presName="parenttext" presStyleLbl="revTx" presStyleIdx="0" presStyleCnt="5">
        <dgm:presLayoutVars>
          <dgm:chMax/>
          <dgm:chPref val="2"/>
          <dgm:bulletEnabled val="1"/>
        </dgm:presLayoutVars>
      </dgm:prSet>
      <dgm:spPr/>
    </dgm:pt>
    <dgm:pt modelId="{35542BAE-2384-417F-9F23-570FB220B720}" type="pres">
      <dgm:prSet presAssocID="{D6DEE07A-B22D-4E0F-84D4-4CCF0DFA13C8}" presName="parallelogramComposite" presStyleCnt="0"/>
      <dgm:spPr/>
    </dgm:pt>
    <dgm:pt modelId="{873A1299-B645-4553-9132-572DED270E85}" type="pres">
      <dgm:prSet presAssocID="{D6DEE07A-B22D-4E0F-84D4-4CCF0DFA13C8}" presName="parallelogram1" presStyleLbl="alignNode1" presStyleIdx="0" presStyleCnt="35"/>
      <dgm:spPr/>
    </dgm:pt>
    <dgm:pt modelId="{4A361925-C153-450C-92C5-9ED9076A1C27}" type="pres">
      <dgm:prSet presAssocID="{D6DEE07A-B22D-4E0F-84D4-4CCF0DFA13C8}" presName="parallelogram2" presStyleLbl="alignNode1" presStyleIdx="1" presStyleCnt="35"/>
      <dgm:spPr/>
    </dgm:pt>
    <dgm:pt modelId="{93DFD7C5-DB87-4BEF-83F7-CDBA5848ED8A}" type="pres">
      <dgm:prSet presAssocID="{D6DEE07A-B22D-4E0F-84D4-4CCF0DFA13C8}" presName="parallelogram3" presStyleLbl="alignNode1" presStyleIdx="2" presStyleCnt="35"/>
      <dgm:spPr/>
    </dgm:pt>
    <dgm:pt modelId="{1DB0FDAB-1396-4EC8-90E8-7B7F42CC1E12}" type="pres">
      <dgm:prSet presAssocID="{D6DEE07A-B22D-4E0F-84D4-4CCF0DFA13C8}" presName="parallelogram4" presStyleLbl="alignNode1" presStyleIdx="3" presStyleCnt="35"/>
      <dgm:spPr/>
    </dgm:pt>
    <dgm:pt modelId="{5E299F1F-4C3F-4558-8E03-CA6CAA16D845}" type="pres">
      <dgm:prSet presAssocID="{D6DEE07A-B22D-4E0F-84D4-4CCF0DFA13C8}" presName="parallelogram5" presStyleLbl="alignNode1" presStyleIdx="4" presStyleCnt="35"/>
      <dgm:spPr/>
    </dgm:pt>
    <dgm:pt modelId="{2F1CFAD5-A7CA-4F10-BBED-F6AF6C2A8023}" type="pres">
      <dgm:prSet presAssocID="{D6DEE07A-B22D-4E0F-84D4-4CCF0DFA13C8}" presName="parallelogram6" presStyleLbl="alignNode1" presStyleIdx="5" presStyleCnt="35"/>
      <dgm:spPr/>
    </dgm:pt>
    <dgm:pt modelId="{2C8EBC2C-E24D-4CFD-9FB9-5B07B3FED324}" type="pres">
      <dgm:prSet presAssocID="{D6DEE07A-B22D-4E0F-84D4-4CCF0DFA13C8}" presName="parallelogram7" presStyleLbl="alignNode1" presStyleIdx="6" presStyleCnt="35"/>
      <dgm:spPr/>
    </dgm:pt>
    <dgm:pt modelId="{0FE84466-9EE9-4549-891D-945CFF5B4B8B}" type="pres">
      <dgm:prSet presAssocID="{C11F8A3B-E32E-4082-914A-6DF0EF05F1CD}" presName="sibTrans" presStyleCnt="0"/>
      <dgm:spPr/>
    </dgm:pt>
    <dgm:pt modelId="{D0E282AD-3003-449B-B943-F54F57858985}" type="pres">
      <dgm:prSet presAssocID="{398977A3-0330-471E-BF0D-8C0C77FADB15}" presName="parenttextcomposite" presStyleCnt="0"/>
      <dgm:spPr/>
    </dgm:pt>
    <dgm:pt modelId="{98D98FAB-B9C0-47D6-9D35-9D7125E234E1}" type="pres">
      <dgm:prSet presAssocID="{398977A3-0330-471E-BF0D-8C0C77FADB15}" presName="parenttext" presStyleLbl="revTx" presStyleIdx="1" presStyleCnt="5">
        <dgm:presLayoutVars>
          <dgm:chMax/>
          <dgm:chPref val="2"/>
          <dgm:bulletEnabled val="1"/>
        </dgm:presLayoutVars>
      </dgm:prSet>
      <dgm:spPr/>
    </dgm:pt>
    <dgm:pt modelId="{9754D863-974F-43E1-AD80-A6E58727C68D}" type="pres">
      <dgm:prSet presAssocID="{398977A3-0330-471E-BF0D-8C0C77FADB15}" presName="parallelogramComposite" presStyleCnt="0"/>
      <dgm:spPr/>
    </dgm:pt>
    <dgm:pt modelId="{8A374060-EC8B-40DB-B682-B0926133ABB3}" type="pres">
      <dgm:prSet presAssocID="{398977A3-0330-471E-BF0D-8C0C77FADB15}" presName="parallelogram1" presStyleLbl="alignNode1" presStyleIdx="7" presStyleCnt="35"/>
      <dgm:spPr/>
    </dgm:pt>
    <dgm:pt modelId="{243108E8-C081-4BF5-A77F-4470BC3BC5EF}" type="pres">
      <dgm:prSet presAssocID="{398977A3-0330-471E-BF0D-8C0C77FADB15}" presName="parallelogram2" presStyleLbl="alignNode1" presStyleIdx="8" presStyleCnt="35"/>
      <dgm:spPr/>
    </dgm:pt>
    <dgm:pt modelId="{D99C9E55-9AF5-4111-9996-E09969FE5778}" type="pres">
      <dgm:prSet presAssocID="{398977A3-0330-471E-BF0D-8C0C77FADB15}" presName="parallelogram3" presStyleLbl="alignNode1" presStyleIdx="9" presStyleCnt="35"/>
      <dgm:spPr/>
    </dgm:pt>
    <dgm:pt modelId="{F1D7CF3C-71DF-4DBC-B1E6-B70232BF7D3D}" type="pres">
      <dgm:prSet presAssocID="{398977A3-0330-471E-BF0D-8C0C77FADB15}" presName="parallelogram4" presStyleLbl="alignNode1" presStyleIdx="10" presStyleCnt="35"/>
      <dgm:spPr/>
    </dgm:pt>
    <dgm:pt modelId="{BEF57704-86BD-47DF-B15E-C35076C4BC41}" type="pres">
      <dgm:prSet presAssocID="{398977A3-0330-471E-BF0D-8C0C77FADB15}" presName="parallelogram5" presStyleLbl="alignNode1" presStyleIdx="11" presStyleCnt="35"/>
      <dgm:spPr/>
    </dgm:pt>
    <dgm:pt modelId="{24328E8B-2D99-4BE0-A677-C53AF67B7114}" type="pres">
      <dgm:prSet presAssocID="{398977A3-0330-471E-BF0D-8C0C77FADB15}" presName="parallelogram6" presStyleLbl="alignNode1" presStyleIdx="12" presStyleCnt="35"/>
      <dgm:spPr/>
    </dgm:pt>
    <dgm:pt modelId="{ABB5B729-5E8F-46BB-938B-3C96EA36CCAD}" type="pres">
      <dgm:prSet presAssocID="{398977A3-0330-471E-BF0D-8C0C77FADB15}" presName="parallelogram7" presStyleLbl="alignNode1" presStyleIdx="13" presStyleCnt="35"/>
      <dgm:spPr/>
    </dgm:pt>
    <dgm:pt modelId="{F6CA2514-4828-4A16-BDA0-FD1103B335BB}" type="pres">
      <dgm:prSet presAssocID="{54F0E3F8-4875-4C97-9968-1F83237E3A3E}" presName="sibTrans" presStyleCnt="0"/>
      <dgm:spPr/>
    </dgm:pt>
    <dgm:pt modelId="{1F19028E-8750-4D0D-9881-2ACF9AD179C7}" type="pres">
      <dgm:prSet presAssocID="{F65B5DB2-3998-4963-845C-B6E435F29DD4}" presName="parenttextcomposite" presStyleCnt="0"/>
      <dgm:spPr/>
    </dgm:pt>
    <dgm:pt modelId="{5FB09DB0-54F8-4635-BBBB-E08DBF95D87B}" type="pres">
      <dgm:prSet presAssocID="{F65B5DB2-3998-4963-845C-B6E435F29DD4}" presName="parenttext" presStyleLbl="revTx" presStyleIdx="2" presStyleCnt="5">
        <dgm:presLayoutVars>
          <dgm:chMax/>
          <dgm:chPref val="2"/>
          <dgm:bulletEnabled val="1"/>
        </dgm:presLayoutVars>
      </dgm:prSet>
      <dgm:spPr/>
    </dgm:pt>
    <dgm:pt modelId="{BB686A52-802D-47F8-9559-56FA38A4876D}" type="pres">
      <dgm:prSet presAssocID="{F65B5DB2-3998-4963-845C-B6E435F29DD4}" presName="parallelogramComposite" presStyleCnt="0"/>
      <dgm:spPr/>
    </dgm:pt>
    <dgm:pt modelId="{533E5EAB-69F8-4D1A-BB98-E3819526FA1E}" type="pres">
      <dgm:prSet presAssocID="{F65B5DB2-3998-4963-845C-B6E435F29DD4}" presName="parallelogram1" presStyleLbl="alignNode1" presStyleIdx="14" presStyleCnt="35"/>
      <dgm:spPr/>
    </dgm:pt>
    <dgm:pt modelId="{438F3DE3-2662-4A63-9592-82A882207049}" type="pres">
      <dgm:prSet presAssocID="{F65B5DB2-3998-4963-845C-B6E435F29DD4}" presName="parallelogram2" presStyleLbl="alignNode1" presStyleIdx="15" presStyleCnt="35"/>
      <dgm:spPr/>
    </dgm:pt>
    <dgm:pt modelId="{8699BF78-2032-4A0A-B7A3-DF90D28186DC}" type="pres">
      <dgm:prSet presAssocID="{F65B5DB2-3998-4963-845C-B6E435F29DD4}" presName="parallelogram3" presStyleLbl="alignNode1" presStyleIdx="16" presStyleCnt="35"/>
      <dgm:spPr/>
    </dgm:pt>
    <dgm:pt modelId="{1C1E3DF3-EED6-4960-B655-E8DB3D403205}" type="pres">
      <dgm:prSet presAssocID="{F65B5DB2-3998-4963-845C-B6E435F29DD4}" presName="parallelogram4" presStyleLbl="alignNode1" presStyleIdx="17" presStyleCnt="35"/>
      <dgm:spPr/>
    </dgm:pt>
    <dgm:pt modelId="{5AEFFB83-A769-43CD-AA2B-31AB31E01E21}" type="pres">
      <dgm:prSet presAssocID="{F65B5DB2-3998-4963-845C-B6E435F29DD4}" presName="parallelogram5" presStyleLbl="alignNode1" presStyleIdx="18" presStyleCnt="35"/>
      <dgm:spPr/>
    </dgm:pt>
    <dgm:pt modelId="{932488AF-D071-48FB-B05B-F6D965E4794E}" type="pres">
      <dgm:prSet presAssocID="{F65B5DB2-3998-4963-845C-B6E435F29DD4}" presName="parallelogram6" presStyleLbl="alignNode1" presStyleIdx="19" presStyleCnt="35"/>
      <dgm:spPr/>
    </dgm:pt>
    <dgm:pt modelId="{C7BE11AE-5CD1-41C8-92E9-0A08D1E5EDEF}" type="pres">
      <dgm:prSet presAssocID="{F65B5DB2-3998-4963-845C-B6E435F29DD4}" presName="parallelogram7" presStyleLbl="alignNode1" presStyleIdx="20" presStyleCnt="35"/>
      <dgm:spPr/>
    </dgm:pt>
    <dgm:pt modelId="{6E42643E-4764-46FA-AD27-9C5DFA4AAC52}" type="pres">
      <dgm:prSet presAssocID="{34A73461-F51E-4591-848B-9420791C1A20}" presName="sibTrans" presStyleCnt="0"/>
      <dgm:spPr/>
    </dgm:pt>
    <dgm:pt modelId="{9B199EAF-C670-4D4C-8544-3DAB7D847429}" type="pres">
      <dgm:prSet presAssocID="{888E60D0-74B7-4F5C-8A4B-E2FCE23EEBC0}" presName="parenttextcomposite" presStyleCnt="0"/>
      <dgm:spPr/>
    </dgm:pt>
    <dgm:pt modelId="{B4D29B20-638B-416C-8BAB-8E2AB59D4D3A}" type="pres">
      <dgm:prSet presAssocID="{888E60D0-74B7-4F5C-8A4B-E2FCE23EEBC0}" presName="parenttext" presStyleLbl="revTx" presStyleIdx="3" presStyleCnt="5">
        <dgm:presLayoutVars>
          <dgm:chMax/>
          <dgm:chPref val="2"/>
          <dgm:bulletEnabled val="1"/>
        </dgm:presLayoutVars>
      </dgm:prSet>
      <dgm:spPr/>
    </dgm:pt>
    <dgm:pt modelId="{CB837B78-B863-41AE-9E4B-BF9DDD4C6F6B}" type="pres">
      <dgm:prSet presAssocID="{888E60D0-74B7-4F5C-8A4B-E2FCE23EEBC0}" presName="parallelogramComposite" presStyleCnt="0"/>
      <dgm:spPr/>
    </dgm:pt>
    <dgm:pt modelId="{C91681CF-2042-4CA1-80FC-3B7266D3E3A9}" type="pres">
      <dgm:prSet presAssocID="{888E60D0-74B7-4F5C-8A4B-E2FCE23EEBC0}" presName="parallelogram1" presStyleLbl="alignNode1" presStyleIdx="21" presStyleCnt="35"/>
      <dgm:spPr/>
    </dgm:pt>
    <dgm:pt modelId="{7580C05D-38AF-418A-8DE2-2566220C5F3C}" type="pres">
      <dgm:prSet presAssocID="{888E60D0-74B7-4F5C-8A4B-E2FCE23EEBC0}" presName="parallelogram2" presStyleLbl="alignNode1" presStyleIdx="22" presStyleCnt="35"/>
      <dgm:spPr/>
    </dgm:pt>
    <dgm:pt modelId="{39EF8062-4338-4285-8E4D-1E43F9C59925}" type="pres">
      <dgm:prSet presAssocID="{888E60D0-74B7-4F5C-8A4B-E2FCE23EEBC0}" presName="parallelogram3" presStyleLbl="alignNode1" presStyleIdx="23" presStyleCnt="35"/>
      <dgm:spPr/>
    </dgm:pt>
    <dgm:pt modelId="{D85A4EC3-B616-4034-8C9F-08ACD572C59B}" type="pres">
      <dgm:prSet presAssocID="{888E60D0-74B7-4F5C-8A4B-E2FCE23EEBC0}" presName="parallelogram4" presStyleLbl="alignNode1" presStyleIdx="24" presStyleCnt="35"/>
      <dgm:spPr/>
    </dgm:pt>
    <dgm:pt modelId="{304DDC39-C6DB-49AC-AEAE-8A45D6140CD9}" type="pres">
      <dgm:prSet presAssocID="{888E60D0-74B7-4F5C-8A4B-E2FCE23EEBC0}" presName="parallelogram5" presStyleLbl="alignNode1" presStyleIdx="25" presStyleCnt="35"/>
      <dgm:spPr/>
    </dgm:pt>
    <dgm:pt modelId="{928FA93A-2F9D-473B-8381-E5B801F9EFF1}" type="pres">
      <dgm:prSet presAssocID="{888E60D0-74B7-4F5C-8A4B-E2FCE23EEBC0}" presName="parallelogram6" presStyleLbl="alignNode1" presStyleIdx="26" presStyleCnt="35"/>
      <dgm:spPr/>
    </dgm:pt>
    <dgm:pt modelId="{6FC35191-9CAA-40DA-9847-781D440A44AD}" type="pres">
      <dgm:prSet presAssocID="{888E60D0-74B7-4F5C-8A4B-E2FCE23EEBC0}" presName="parallelogram7" presStyleLbl="alignNode1" presStyleIdx="27" presStyleCnt="35"/>
      <dgm:spPr/>
    </dgm:pt>
    <dgm:pt modelId="{320A5409-BED0-4D34-A061-FB4A3EB6C8B4}" type="pres">
      <dgm:prSet presAssocID="{92DBE2BA-1995-4818-BC28-3F7E0A36D615}" presName="sibTrans" presStyleCnt="0"/>
      <dgm:spPr/>
    </dgm:pt>
    <dgm:pt modelId="{0721FE08-4D7D-4F4C-8DD5-1E935959A939}" type="pres">
      <dgm:prSet presAssocID="{5288189A-9A7A-424E-A574-5625308BA392}" presName="parenttextcomposite" presStyleCnt="0"/>
      <dgm:spPr/>
    </dgm:pt>
    <dgm:pt modelId="{95A766EF-AFC1-4F9B-9856-A00AD89A0566}" type="pres">
      <dgm:prSet presAssocID="{5288189A-9A7A-424E-A574-5625308BA392}" presName="parenttext" presStyleLbl="revTx" presStyleIdx="4" presStyleCnt="5">
        <dgm:presLayoutVars>
          <dgm:chMax/>
          <dgm:chPref val="2"/>
          <dgm:bulletEnabled val="1"/>
        </dgm:presLayoutVars>
      </dgm:prSet>
      <dgm:spPr/>
    </dgm:pt>
    <dgm:pt modelId="{A8AF3D72-3888-4541-874B-536217EE5EEE}" type="pres">
      <dgm:prSet presAssocID="{5288189A-9A7A-424E-A574-5625308BA392}" presName="parallelogramComposite" presStyleCnt="0"/>
      <dgm:spPr/>
    </dgm:pt>
    <dgm:pt modelId="{2B598243-E47C-4F2D-9814-1224CA46B2E1}" type="pres">
      <dgm:prSet presAssocID="{5288189A-9A7A-424E-A574-5625308BA392}" presName="parallelogram1" presStyleLbl="alignNode1" presStyleIdx="28" presStyleCnt="35"/>
      <dgm:spPr/>
    </dgm:pt>
    <dgm:pt modelId="{17668CAF-E77F-4103-8E14-8128F0524A4C}" type="pres">
      <dgm:prSet presAssocID="{5288189A-9A7A-424E-A574-5625308BA392}" presName="parallelogram2" presStyleLbl="alignNode1" presStyleIdx="29" presStyleCnt="35"/>
      <dgm:spPr/>
    </dgm:pt>
    <dgm:pt modelId="{08B7A7B3-FE87-49CC-B3FC-1549A6B27C28}" type="pres">
      <dgm:prSet presAssocID="{5288189A-9A7A-424E-A574-5625308BA392}" presName="parallelogram3" presStyleLbl="alignNode1" presStyleIdx="30" presStyleCnt="35"/>
      <dgm:spPr/>
    </dgm:pt>
    <dgm:pt modelId="{38B66E8A-1CA5-4C5D-BE57-A04873F214F1}" type="pres">
      <dgm:prSet presAssocID="{5288189A-9A7A-424E-A574-5625308BA392}" presName="parallelogram4" presStyleLbl="alignNode1" presStyleIdx="31" presStyleCnt="35"/>
      <dgm:spPr/>
    </dgm:pt>
    <dgm:pt modelId="{BD91DE70-1C4C-4397-8D03-B9ED1E06C24B}" type="pres">
      <dgm:prSet presAssocID="{5288189A-9A7A-424E-A574-5625308BA392}" presName="parallelogram5" presStyleLbl="alignNode1" presStyleIdx="32" presStyleCnt="35"/>
      <dgm:spPr/>
    </dgm:pt>
    <dgm:pt modelId="{29F62D4E-0195-4BFC-9714-8E4DA5C3368A}" type="pres">
      <dgm:prSet presAssocID="{5288189A-9A7A-424E-A574-5625308BA392}" presName="parallelogram6" presStyleLbl="alignNode1" presStyleIdx="33" presStyleCnt="35"/>
      <dgm:spPr/>
    </dgm:pt>
    <dgm:pt modelId="{2AED18D7-3090-463A-820D-9B96371C059F}" type="pres">
      <dgm:prSet presAssocID="{5288189A-9A7A-424E-A574-5625308BA392}" presName="parallelogram7" presStyleLbl="alignNode1" presStyleIdx="34" presStyleCnt="35"/>
      <dgm:spPr/>
    </dgm:pt>
  </dgm:ptLst>
  <dgm:cxnLst>
    <dgm:cxn modelId="{CCFBEA02-BA72-4B43-9D54-4EDE95D18716}" type="presOf" srcId="{5288189A-9A7A-424E-A574-5625308BA392}" destId="{95A766EF-AFC1-4F9B-9856-A00AD89A0566}" srcOrd="0" destOrd="0" presId="urn:microsoft.com/office/officeart/2008/layout/VerticalAccentList"/>
    <dgm:cxn modelId="{2A17503E-14BD-4C1B-ACF9-33419BB0E202}" srcId="{D4900D5A-86CE-4E52-A3D0-52EF4498C14C}" destId="{888E60D0-74B7-4F5C-8A4B-E2FCE23EEBC0}" srcOrd="3" destOrd="0" parTransId="{7CF8CE3B-1EEE-4968-96F0-EAA863851EB5}" sibTransId="{92DBE2BA-1995-4818-BC28-3F7E0A36D615}"/>
    <dgm:cxn modelId="{9EAE576C-5DEB-446F-B703-432C3053D33C}" type="presOf" srcId="{F65B5DB2-3998-4963-845C-B6E435F29DD4}" destId="{5FB09DB0-54F8-4635-BBBB-E08DBF95D87B}" srcOrd="0" destOrd="0" presId="urn:microsoft.com/office/officeart/2008/layout/VerticalAccentList"/>
    <dgm:cxn modelId="{393ECB4C-ED6D-4A73-B3FE-3FC3495CADEF}" srcId="{D4900D5A-86CE-4E52-A3D0-52EF4498C14C}" destId="{F65B5DB2-3998-4963-845C-B6E435F29DD4}" srcOrd="2" destOrd="0" parTransId="{0CAE421B-0ED9-4887-92D1-0D32DC8B4290}" sibTransId="{34A73461-F51E-4591-848B-9420791C1A20}"/>
    <dgm:cxn modelId="{4B89366F-1EBF-4A4D-BA83-51A81D36B5F5}" type="presOf" srcId="{D6DEE07A-B22D-4E0F-84D4-4CCF0DFA13C8}" destId="{6FED0CE7-88CA-45B7-8F45-83375EC2348D}" srcOrd="0" destOrd="0" presId="urn:microsoft.com/office/officeart/2008/layout/VerticalAccentList"/>
    <dgm:cxn modelId="{E4EF9071-3371-4085-AAAD-D1E8E85FBA3B}" type="presOf" srcId="{398977A3-0330-471E-BF0D-8C0C77FADB15}" destId="{98D98FAB-B9C0-47D6-9D35-9D7125E234E1}" srcOrd="0" destOrd="0" presId="urn:microsoft.com/office/officeart/2008/layout/VerticalAccentList"/>
    <dgm:cxn modelId="{FD0B3183-CC2B-4B4B-863C-39F6F44AF03E}" srcId="{D4900D5A-86CE-4E52-A3D0-52EF4498C14C}" destId="{D6DEE07A-B22D-4E0F-84D4-4CCF0DFA13C8}" srcOrd="0" destOrd="0" parTransId="{7E34E35F-6E72-4681-92E2-8786BFEC2970}" sibTransId="{C11F8A3B-E32E-4082-914A-6DF0EF05F1CD}"/>
    <dgm:cxn modelId="{F26D71C5-1DBC-424C-A01E-6BEFAC265A4B}" srcId="{D4900D5A-86CE-4E52-A3D0-52EF4498C14C}" destId="{398977A3-0330-471E-BF0D-8C0C77FADB15}" srcOrd="1" destOrd="0" parTransId="{DE119043-7E3C-448C-81B9-1B9F5D0B96EA}" sibTransId="{54F0E3F8-4875-4C97-9968-1F83237E3A3E}"/>
    <dgm:cxn modelId="{E537F8C5-6768-457C-A39D-EF8A093AD9A8}" srcId="{D4900D5A-86CE-4E52-A3D0-52EF4498C14C}" destId="{5288189A-9A7A-424E-A574-5625308BA392}" srcOrd="4" destOrd="0" parTransId="{1B0AD1CE-B675-4DD1-92A5-A222185BA384}" sibTransId="{462DA216-F437-4DD1-855B-D28DC0B5280E}"/>
    <dgm:cxn modelId="{8CB93DCC-F4A1-4CD0-AC78-03911366B607}" type="presOf" srcId="{D4900D5A-86CE-4E52-A3D0-52EF4498C14C}" destId="{8B9EFF65-BFF4-4319-9834-38BC7A61FE88}" srcOrd="0" destOrd="0" presId="urn:microsoft.com/office/officeart/2008/layout/VerticalAccentList"/>
    <dgm:cxn modelId="{0CCEBEF8-D80F-4D0B-87DF-014D7E8CD159}" type="presOf" srcId="{888E60D0-74B7-4F5C-8A4B-E2FCE23EEBC0}" destId="{B4D29B20-638B-416C-8BAB-8E2AB59D4D3A}" srcOrd="0" destOrd="0" presId="urn:microsoft.com/office/officeart/2008/layout/VerticalAccentList"/>
    <dgm:cxn modelId="{1BBBD9CB-7D09-4FA0-BD39-EBCF4679E1B0}" type="presParOf" srcId="{8B9EFF65-BFF4-4319-9834-38BC7A61FE88}" destId="{58AE84A1-DFB4-45FA-9F0A-B52CBBAF8C8F}" srcOrd="0" destOrd="0" presId="urn:microsoft.com/office/officeart/2008/layout/VerticalAccentList"/>
    <dgm:cxn modelId="{87866212-8F6B-4463-A892-D03944261A2A}" type="presParOf" srcId="{58AE84A1-DFB4-45FA-9F0A-B52CBBAF8C8F}" destId="{6FED0CE7-88CA-45B7-8F45-83375EC2348D}" srcOrd="0" destOrd="0" presId="urn:microsoft.com/office/officeart/2008/layout/VerticalAccentList"/>
    <dgm:cxn modelId="{1773069F-904B-4067-8AAB-65FBED5CFAD8}" type="presParOf" srcId="{8B9EFF65-BFF4-4319-9834-38BC7A61FE88}" destId="{35542BAE-2384-417F-9F23-570FB220B720}" srcOrd="1" destOrd="0" presId="urn:microsoft.com/office/officeart/2008/layout/VerticalAccentList"/>
    <dgm:cxn modelId="{8CF347FB-1A59-409B-A007-F7A0938F0266}" type="presParOf" srcId="{35542BAE-2384-417F-9F23-570FB220B720}" destId="{873A1299-B645-4553-9132-572DED270E85}" srcOrd="0" destOrd="0" presId="urn:microsoft.com/office/officeart/2008/layout/VerticalAccentList"/>
    <dgm:cxn modelId="{469060C1-9CA0-4CF1-8F6B-B48F14BDED88}" type="presParOf" srcId="{35542BAE-2384-417F-9F23-570FB220B720}" destId="{4A361925-C153-450C-92C5-9ED9076A1C27}" srcOrd="1" destOrd="0" presId="urn:microsoft.com/office/officeart/2008/layout/VerticalAccentList"/>
    <dgm:cxn modelId="{A6378E84-A658-4CF0-A8FD-1F9ED1506EE0}" type="presParOf" srcId="{35542BAE-2384-417F-9F23-570FB220B720}" destId="{93DFD7C5-DB87-4BEF-83F7-CDBA5848ED8A}" srcOrd="2" destOrd="0" presId="urn:microsoft.com/office/officeart/2008/layout/VerticalAccentList"/>
    <dgm:cxn modelId="{4D42F4AE-C04D-48F3-93AB-E2B34C3CD3B7}" type="presParOf" srcId="{35542BAE-2384-417F-9F23-570FB220B720}" destId="{1DB0FDAB-1396-4EC8-90E8-7B7F42CC1E12}" srcOrd="3" destOrd="0" presId="urn:microsoft.com/office/officeart/2008/layout/VerticalAccentList"/>
    <dgm:cxn modelId="{E899CB6D-A417-4597-BD86-BC0E6B52BA8F}" type="presParOf" srcId="{35542BAE-2384-417F-9F23-570FB220B720}" destId="{5E299F1F-4C3F-4558-8E03-CA6CAA16D845}" srcOrd="4" destOrd="0" presId="urn:microsoft.com/office/officeart/2008/layout/VerticalAccentList"/>
    <dgm:cxn modelId="{66684CB9-95F8-41B7-BC60-F11E59749DF0}" type="presParOf" srcId="{35542BAE-2384-417F-9F23-570FB220B720}" destId="{2F1CFAD5-A7CA-4F10-BBED-F6AF6C2A8023}" srcOrd="5" destOrd="0" presId="urn:microsoft.com/office/officeart/2008/layout/VerticalAccentList"/>
    <dgm:cxn modelId="{1F5086A1-D140-498C-80E3-B907C81E7420}" type="presParOf" srcId="{35542BAE-2384-417F-9F23-570FB220B720}" destId="{2C8EBC2C-E24D-4CFD-9FB9-5B07B3FED324}" srcOrd="6" destOrd="0" presId="urn:microsoft.com/office/officeart/2008/layout/VerticalAccentList"/>
    <dgm:cxn modelId="{034D5DBB-4472-4C11-B828-3726BEB09232}" type="presParOf" srcId="{8B9EFF65-BFF4-4319-9834-38BC7A61FE88}" destId="{0FE84466-9EE9-4549-891D-945CFF5B4B8B}" srcOrd="2" destOrd="0" presId="urn:microsoft.com/office/officeart/2008/layout/VerticalAccentList"/>
    <dgm:cxn modelId="{1DA30A19-EA57-46EA-BAFE-6867A019980D}" type="presParOf" srcId="{8B9EFF65-BFF4-4319-9834-38BC7A61FE88}" destId="{D0E282AD-3003-449B-B943-F54F57858985}" srcOrd="3" destOrd="0" presId="urn:microsoft.com/office/officeart/2008/layout/VerticalAccentList"/>
    <dgm:cxn modelId="{21F7F0D2-E7D6-4224-9BF8-355BD9BF86DB}" type="presParOf" srcId="{D0E282AD-3003-449B-B943-F54F57858985}" destId="{98D98FAB-B9C0-47D6-9D35-9D7125E234E1}" srcOrd="0" destOrd="0" presId="urn:microsoft.com/office/officeart/2008/layout/VerticalAccentList"/>
    <dgm:cxn modelId="{9015C042-91FE-4012-8D3A-1E52E36CAE41}" type="presParOf" srcId="{8B9EFF65-BFF4-4319-9834-38BC7A61FE88}" destId="{9754D863-974F-43E1-AD80-A6E58727C68D}" srcOrd="4" destOrd="0" presId="urn:microsoft.com/office/officeart/2008/layout/VerticalAccentList"/>
    <dgm:cxn modelId="{F5C2B45A-D041-4D7F-B5BB-45D7B628E435}" type="presParOf" srcId="{9754D863-974F-43E1-AD80-A6E58727C68D}" destId="{8A374060-EC8B-40DB-B682-B0926133ABB3}" srcOrd="0" destOrd="0" presId="urn:microsoft.com/office/officeart/2008/layout/VerticalAccentList"/>
    <dgm:cxn modelId="{CC9EF35C-70FA-46F4-B59D-4AB6B67B85ED}" type="presParOf" srcId="{9754D863-974F-43E1-AD80-A6E58727C68D}" destId="{243108E8-C081-4BF5-A77F-4470BC3BC5EF}" srcOrd="1" destOrd="0" presId="urn:microsoft.com/office/officeart/2008/layout/VerticalAccentList"/>
    <dgm:cxn modelId="{28BC0854-24F2-43A0-9763-BC9C50136491}" type="presParOf" srcId="{9754D863-974F-43E1-AD80-A6E58727C68D}" destId="{D99C9E55-9AF5-4111-9996-E09969FE5778}" srcOrd="2" destOrd="0" presId="urn:microsoft.com/office/officeart/2008/layout/VerticalAccentList"/>
    <dgm:cxn modelId="{EE324B32-5BFD-4F40-9601-6BC606B77BA9}" type="presParOf" srcId="{9754D863-974F-43E1-AD80-A6E58727C68D}" destId="{F1D7CF3C-71DF-4DBC-B1E6-B70232BF7D3D}" srcOrd="3" destOrd="0" presId="urn:microsoft.com/office/officeart/2008/layout/VerticalAccentList"/>
    <dgm:cxn modelId="{1A5A01B1-E5A9-4060-A938-733FCF5BE83E}" type="presParOf" srcId="{9754D863-974F-43E1-AD80-A6E58727C68D}" destId="{BEF57704-86BD-47DF-B15E-C35076C4BC41}" srcOrd="4" destOrd="0" presId="urn:microsoft.com/office/officeart/2008/layout/VerticalAccentList"/>
    <dgm:cxn modelId="{1AC38391-4A07-487D-9327-92BF6A5398FB}" type="presParOf" srcId="{9754D863-974F-43E1-AD80-A6E58727C68D}" destId="{24328E8B-2D99-4BE0-A677-C53AF67B7114}" srcOrd="5" destOrd="0" presId="urn:microsoft.com/office/officeart/2008/layout/VerticalAccentList"/>
    <dgm:cxn modelId="{216D4407-74C3-4C6F-AFFE-2E4342CE3ECF}" type="presParOf" srcId="{9754D863-974F-43E1-AD80-A6E58727C68D}" destId="{ABB5B729-5E8F-46BB-938B-3C96EA36CCAD}" srcOrd="6" destOrd="0" presId="urn:microsoft.com/office/officeart/2008/layout/VerticalAccentList"/>
    <dgm:cxn modelId="{F956370C-510A-4453-9286-949887A19382}" type="presParOf" srcId="{8B9EFF65-BFF4-4319-9834-38BC7A61FE88}" destId="{F6CA2514-4828-4A16-BDA0-FD1103B335BB}" srcOrd="5" destOrd="0" presId="urn:microsoft.com/office/officeart/2008/layout/VerticalAccentList"/>
    <dgm:cxn modelId="{ADD5BF80-C4D5-4706-AF1A-9F6A1D497B53}" type="presParOf" srcId="{8B9EFF65-BFF4-4319-9834-38BC7A61FE88}" destId="{1F19028E-8750-4D0D-9881-2ACF9AD179C7}" srcOrd="6" destOrd="0" presId="urn:microsoft.com/office/officeart/2008/layout/VerticalAccentList"/>
    <dgm:cxn modelId="{7B401A37-0221-4217-B019-B9FC500F7170}" type="presParOf" srcId="{1F19028E-8750-4D0D-9881-2ACF9AD179C7}" destId="{5FB09DB0-54F8-4635-BBBB-E08DBF95D87B}" srcOrd="0" destOrd="0" presId="urn:microsoft.com/office/officeart/2008/layout/VerticalAccentList"/>
    <dgm:cxn modelId="{40522E3E-2A06-4151-9375-3E1A274F8916}" type="presParOf" srcId="{8B9EFF65-BFF4-4319-9834-38BC7A61FE88}" destId="{BB686A52-802D-47F8-9559-56FA38A4876D}" srcOrd="7" destOrd="0" presId="urn:microsoft.com/office/officeart/2008/layout/VerticalAccentList"/>
    <dgm:cxn modelId="{A4CA7AA3-2429-4860-AE48-4140A37F3DAB}" type="presParOf" srcId="{BB686A52-802D-47F8-9559-56FA38A4876D}" destId="{533E5EAB-69F8-4D1A-BB98-E3819526FA1E}" srcOrd="0" destOrd="0" presId="urn:microsoft.com/office/officeart/2008/layout/VerticalAccentList"/>
    <dgm:cxn modelId="{4E4335CD-CC51-4E0A-9E3A-F83872059D19}" type="presParOf" srcId="{BB686A52-802D-47F8-9559-56FA38A4876D}" destId="{438F3DE3-2662-4A63-9592-82A882207049}" srcOrd="1" destOrd="0" presId="urn:microsoft.com/office/officeart/2008/layout/VerticalAccentList"/>
    <dgm:cxn modelId="{AFBCDAEA-4F06-40B2-946D-4DF369DBDB00}" type="presParOf" srcId="{BB686A52-802D-47F8-9559-56FA38A4876D}" destId="{8699BF78-2032-4A0A-B7A3-DF90D28186DC}" srcOrd="2" destOrd="0" presId="urn:microsoft.com/office/officeart/2008/layout/VerticalAccentList"/>
    <dgm:cxn modelId="{806138E3-5E32-4B05-9797-500EBF0C477E}" type="presParOf" srcId="{BB686A52-802D-47F8-9559-56FA38A4876D}" destId="{1C1E3DF3-EED6-4960-B655-E8DB3D403205}" srcOrd="3" destOrd="0" presId="urn:microsoft.com/office/officeart/2008/layout/VerticalAccentList"/>
    <dgm:cxn modelId="{54BD1493-B1B7-4347-A923-E9142484A2AB}" type="presParOf" srcId="{BB686A52-802D-47F8-9559-56FA38A4876D}" destId="{5AEFFB83-A769-43CD-AA2B-31AB31E01E21}" srcOrd="4" destOrd="0" presId="urn:microsoft.com/office/officeart/2008/layout/VerticalAccentList"/>
    <dgm:cxn modelId="{A5F1CA3A-97B5-4AA4-B01E-1BD9F18D4F5A}" type="presParOf" srcId="{BB686A52-802D-47F8-9559-56FA38A4876D}" destId="{932488AF-D071-48FB-B05B-F6D965E4794E}" srcOrd="5" destOrd="0" presId="urn:microsoft.com/office/officeart/2008/layout/VerticalAccentList"/>
    <dgm:cxn modelId="{C87B7B0C-3E39-4C79-B8F5-F9FB3E27CEDD}" type="presParOf" srcId="{BB686A52-802D-47F8-9559-56FA38A4876D}" destId="{C7BE11AE-5CD1-41C8-92E9-0A08D1E5EDEF}" srcOrd="6" destOrd="0" presId="urn:microsoft.com/office/officeart/2008/layout/VerticalAccentList"/>
    <dgm:cxn modelId="{FD0274A9-1D96-4768-AFFB-00AC539CC168}" type="presParOf" srcId="{8B9EFF65-BFF4-4319-9834-38BC7A61FE88}" destId="{6E42643E-4764-46FA-AD27-9C5DFA4AAC52}" srcOrd="8" destOrd="0" presId="urn:microsoft.com/office/officeart/2008/layout/VerticalAccentList"/>
    <dgm:cxn modelId="{A2C00FEF-0590-405A-AE30-CAAA042BF712}" type="presParOf" srcId="{8B9EFF65-BFF4-4319-9834-38BC7A61FE88}" destId="{9B199EAF-C670-4D4C-8544-3DAB7D847429}" srcOrd="9" destOrd="0" presId="urn:microsoft.com/office/officeart/2008/layout/VerticalAccentList"/>
    <dgm:cxn modelId="{1EDAAF78-8652-4349-902D-AD8FC1346D3A}" type="presParOf" srcId="{9B199EAF-C670-4D4C-8544-3DAB7D847429}" destId="{B4D29B20-638B-416C-8BAB-8E2AB59D4D3A}" srcOrd="0" destOrd="0" presId="urn:microsoft.com/office/officeart/2008/layout/VerticalAccentList"/>
    <dgm:cxn modelId="{47549389-1DA6-46DC-A7CA-FC80A8D696D6}" type="presParOf" srcId="{8B9EFF65-BFF4-4319-9834-38BC7A61FE88}" destId="{CB837B78-B863-41AE-9E4B-BF9DDD4C6F6B}" srcOrd="10" destOrd="0" presId="urn:microsoft.com/office/officeart/2008/layout/VerticalAccentList"/>
    <dgm:cxn modelId="{B08E83A5-DE4C-4205-97DC-0A5F9D64367C}" type="presParOf" srcId="{CB837B78-B863-41AE-9E4B-BF9DDD4C6F6B}" destId="{C91681CF-2042-4CA1-80FC-3B7266D3E3A9}" srcOrd="0" destOrd="0" presId="urn:microsoft.com/office/officeart/2008/layout/VerticalAccentList"/>
    <dgm:cxn modelId="{75D0857F-3442-42C4-8F8F-51FF52098B8D}" type="presParOf" srcId="{CB837B78-B863-41AE-9E4B-BF9DDD4C6F6B}" destId="{7580C05D-38AF-418A-8DE2-2566220C5F3C}" srcOrd="1" destOrd="0" presId="urn:microsoft.com/office/officeart/2008/layout/VerticalAccentList"/>
    <dgm:cxn modelId="{014528C3-EE2D-4AB4-AFC0-441A139A0F1D}" type="presParOf" srcId="{CB837B78-B863-41AE-9E4B-BF9DDD4C6F6B}" destId="{39EF8062-4338-4285-8E4D-1E43F9C59925}" srcOrd="2" destOrd="0" presId="urn:microsoft.com/office/officeart/2008/layout/VerticalAccentList"/>
    <dgm:cxn modelId="{221F7105-8238-4C61-B2C6-84821739A5D4}" type="presParOf" srcId="{CB837B78-B863-41AE-9E4B-BF9DDD4C6F6B}" destId="{D85A4EC3-B616-4034-8C9F-08ACD572C59B}" srcOrd="3" destOrd="0" presId="urn:microsoft.com/office/officeart/2008/layout/VerticalAccentList"/>
    <dgm:cxn modelId="{93652D05-AE0B-4B8E-930A-2A826A92AF44}" type="presParOf" srcId="{CB837B78-B863-41AE-9E4B-BF9DDD4C6F6B}" destId="{304DDC39-C6DB-49AC-AEAE-8A45D6140CD9}" srcOrd="4" destOrd="0" presId="urn:microsoft.com/office/officeart/2008/layout/VerticalAccentList"/>
    <dgm:cxn modelId="{592AB69D-FC5C-4268-A58F-8630DDB9AA29}" type="presParOf" srcId="{CB837B78-B863-41AE-9E4B-BF9DDD4C6F6B}" destId="{928FA93A-2F9D-473B-8381-E5B801F9EFF1}" srcOrd="5" destOrd="0" presId="urn:microsoft.com/office/officeart/2008/layout/VerticalAccentList"/>
    <dgm:cxn modelId="{F7792336-C789-4DEE-9223-C792947B1B17}" type="presParOf" srcId="{CB837B78-B863-41AE-9E4B-BF9DDD4C6F6B}" destId="{6FC35191-9CAA-40DA-9847-781D440A44AD}" srcOrd="6" destOrd="0" presId="urn:microsoft.com/office/officeart/2008/layout/VerticalAccentList"/>
    <dgm:cxn modelId="{2430FB46-C4A9-4029-BCB1-2DD93B4ADE2A}" type="presParOf" srcId="{8B9EFF65-BFF4-4319-9834-38BC7A61FE88}" destId="{320A5409-BED0-4D34-A061-FB4A3EB6C8B4}" srcOrd="11" destOrd="0" presId="urn:microsoft.com/office/officeart/2008/layout/VerticalAccentList"/>
    <dgm:cxn modelId="{39580C8E-23DC-45D7-969A-0EB2E94F70D6}" type="presParOf" srcId="{8B9EFF65-BFF4-4319-9834-38BC7A61FE88}" destId="{0721FE08-4D7D-4F4C-8DD5-1E935959A939}" srcOrd="12" destOrd="0" presId="urn:microsoft.com/office/officeart/2008/layout/VerticalAccentList"/>
    <dgm:cxn modelId="{C4B1241B-1FE3-482D-9238-EE06BB8C068A}" type="presParOf" srcId="{0721FE08-4D7D-4F4C-8DD5-1E935959A939}" destId="{95A766EF-AFC1-4F9B-9856-A00AD89A0566}" srcOrd="0" destOrd="0" presId="urn:microsoft.com/office/officeart/2008/layout/VerticalAccentList"/>
    <dgm:cxn modelId="{5397DD9B-325A-4E58-BD21-AAF64CA987E7}" type="presParOf" srcId="{8B9EFF65-BFF4-4319-9834-38BC7A61FE88}" destId="{A8AF3D72-3888-4541-874B-536217EE5EEE}" srcOrd="13" destOrd="0" presId="urn:microsoft.com/office/officeart/2008/layout/VerticalAccentList"/>
    <dgm:cxn modelId="{D8C4858C-60E3-4CB1-856E-3CC09036E081}" type="presParOf" srcId="{A8AF3D72-3888-4541-874B-536217EE5EEE}" destId="{2B598243-E47C-4F2D-9814-1224CA46B2E1}" srcOrd="0" destOrd="0" presId="urn:microsoft.com/office/officeart/2008/layout/VerticalAccentList"/>
    <dgm:cxn modelId="{3ABF6C7B-641E-4C6A-A24B-E9281D5EB2D3}" type="presParOf" srcId="{A8AF3D72-3888-4541-874B-536217EE5EEE}" destId="{17668CAF-E77F-4103-8E14-8128F0524A4C}" srcOrd="1" destOrd="0" presId="urn:microsoft.com/office/officeart/2008/layout/VerticalAccentList"/>
    <dgm:cxn modelId="{2B1F414F-5547-4CA9-8100-8C493CCDC736}" type="presParOf" srcId="{A8AF3D72-3888-4541-874B-536217EE5EEE}" destId="{08B7A7B3-FE87-49CC-B3FC-1549A6B27C28}" srcOrd="2" destOrd="0" presId="urn:microsoft.com/office/officeart/2008/layout/VerticalAccentList"/>
    <dgm:cxn modelId="{2548B365-9B84-40FF-937D-FB74413B1384}" type="presParOf" srcId="{A8AF3D72-3888-4541-874B-536217EE5EEE}" destId="{38B66E8A-1CA5-4C5D-BE57-A04873F214F1}" srcOrd="3" destOrd="0" presId="urn:microsoft.com/office/officeart/2008/layout/VerticalAccentList"/>
    <dgm:cxn modelId="{3DC9C669-2DF6-483E-84C7-0C065852D619}" type="presParOf" srcId="{A8AF3D72-3888-4541-874B-536217EE5EEE}" destId="{BD91DE70-1C4C-4397-8D03-B9ED1E06C24B}" srcOrd="4" destOrd="0" presId="urn:microsoft.com/office/officeart/2008/layout/VerticalAccentList"/>
    <dgm:cxn modelId="{69E921AA-E52D-4053-AF50-7EBED80FB48E}" type="presParOf" srcId="{A8AF3D72-3888-4541-874B-536217EE5EEE}" destId="{29F62D4E-0195-4BFC-9714-8E4DA5C3368A}" srcOrd="5" destOrd="0" presId="urn:microsoft.com/office/officeart/2008/layout/VerticalAccentList"/>
    <dgm:cxn modelId="{771A593B-9BEF-4EC1-AC41-AEF41129A954}" type="presParOf" srcId="{A8AF3D72-3888-4541-874B-536217EE5EEE}" destId="{2AED18D7-3090-463A-820D-9B96371C059F}"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C57A48-1A2D-4D98-8ADB-F8170D6501C6}" type="doc">
      <dgm:prSet loTypeId="urn:microsoft.com/office/officeart/2005/8/layout/gear1" loCatId="process" qsTypeId="urn:microsoft.com/office/officeart/2005/8/quickstyle/simple1" qsCatId="simple" csTypeId="urn:microsoft.com/office/officeart/2005/8/colors/accent1_3" csCatId="accent1" phldr="1"/>
      <dgm:spPr/>
      <dgm:t>
        <a:bodyPr/>
        <a:lstStyle/>
        <a:p>
          <a:endParaRPr lang="en-US"/>
        </a:p>
      </dgm:t>
    </dgm:pt>
    <dgm:pt modelId="{465F7252-0BF3-4FCE-80CF-EB5532AD0E1A}">
      <dgm:prSet phldrT="[Text]" custT="1"/>
      <dgm:spPr>
        <a:solidFill>
          <a:schemeClr val="tx2">
            <a:lumMod val="60000"/>
            <a:lumOff val="40000"/>
          </a:schemeClr>
        </a:solidFill>
      </dgm:spPr>
      <dgm:t>
        <a:bodyPr/>
        <a:lstStyle/>
        <a:p>
          <a:r>
            <a:rPr lang="en-US" sz="4400" dirty="0">
              <a:latin typeface="Bauhaus 93" panose="04030905020B02020C02" pitchFamily="82" charset="0"/>
            </a:rPr>
            <a:t>2D ECHO</a:t>
          </a:r>
        </a:p>
      </dgm:t>
    </dgm:pt>
    <dgm:pt modelId="{877CD27A-E7FF-4B17-B395-A91FDA03D510}" type="parTrans" cxnId="{BEDC1684-A16D-414B-8F2C-1B0E1D4AAEDB}">
      <dgm:prSet/>
      <dgm:spPr/>
      <dgm:t>
        <a:bodyPr/>
        <a:lstStyle/>
        <a:p>
          <a:endParaRPr lang="en-US"/>
        </a:p>
      </dgm:t>
    </dgm:pt>
    <dgm:pt modelId="{D255F95D-BECF-47D9-81EC-C33C4A46FF94}" type="sibTrans" cxnId="{BEDC1684-A16D-414B-8F2C-1B0E1D4AAEDB}">
      <dgm:prSet/>
      <dgm:spPr>
        <a:solidFill>
          <a:schemeClr val="tx2">
            <a:lumMod val="60000"/>
            <a:lumOff val="40000"/>
          </a:schemeClr>
        </a:solidFill>
      </dgm:spPr>
      <dgm:t>
        <a:bodyPr/>
        <a:lstStyle/>
        <a:p>
          <a:endParaRPr lang="en-US"/>
        </a:p>
      </dgm:t>
    </dgm:pt>
    <dgm:pt modelId="{ABCB7EF1-3B72-4A24-8674-D642C3EA9EE1}">
      <dgm:prSet phldrT="[Text]" custT="1"/>
      <dgm:spPr/>
      <dgm:t>
        <a:bodyPr/>
        <a:lstStyle/>
        <a:p>
          <a:r>
            <a:rPr lang="en-US" sz="2800" dirty="0">
              <a:latin typeface="Bauhaus 93" panose="04030905020B02020C02" pitchFamily="82" charset="0"/>
            </a:rPr>
            <a:t>DOPPLER</a:t>
          </a:r>
        </a:p>
      </dgm:t>
    </dgm:pt>
    <dgm:pt modelId="{C70BA46A-9765-4AE7-8602-0B282B46DA46}" type="parTrans" cxnId="{8EE02F1D-B5E4-4220-818A-965EDB078635}">
      <dgm:prSet/>
      <dgm:spPr/>
      <dgm:t>
        <a:bodyPr/>
        <a:lstStyle/>
        <a:p>
          <a:endParaRPr lang="en-US"/>
        </a:p>
      </dgm:t>
    </dgm:pt>
    <dgm:pt modelId="{659FA300-25F7-42E5-9C6F-68BCADB9D836}" type="sibTrans" cxnId="{8EE02F1D-B5E4-4220-818A-965EDB078635}">
      <dgm:prSet/>
      <dgm:spPr/>
      <dgm:t>
        <a:bodyPr/>
        <a:lstStyle/>
        <a:p>
          <a:endParaRPr lang="en-US"/>
        </a:p>
      </dgm:t>
    </dgm:pt>
    <dgm:pt modelId="{CB3BF7FC-D8D6-4076-89F9-058CA46A3372}">
      <dgm:prSet phldrT="[Text]" custT="1"/>
      <dgm:spPr/>
      <dgm:t>
        <a:bodyPr/>
        <a:lstStyle/>
        <a:p>
          <a:r>
            <a:rPr lang="en-US" sz="2000" dirty="0">
              <a:latin typeface="Bauhaus 93" panose="04030905020B02020C02" pitchFamily="82" charset="0"/>
            </a:rPr>
            <a:t>M-MODE</a:t>
          </a:r>
        </a:p>
      </dgm:t>
    </dgm:pt>
    <dgm:pt modelId="{E861E09D-B3E6-478F-8AA3-FC40C729C4B4}" type="parTrans" cxnId="{AF2DF898-2523-4A95-8612-69C218F807B9}">
      <dgm:prSet/>
      <dgm:spPr/>
      <dgm:t>
        <a:bodyPr/>
        <a:lstStyle/>
        <a:p>
          <a:endParaRPr lang="en-US"/>
        </a:p>
      </dgm:t>
    </dgm:pt>
    <dgm:pt modelId="{2D45683F-F9B2-49A1-ACE4-02C354799A8E}" type="sibTrans" cxnId="{AF2DF898-2523-4A95-8612-69C218F807B9}">
      <dgm:prSet/>
      <dgm:spPr/>
      <dgm:t>
        <a:bodyPr/>
        <a:lstStyle/>
        <a:p>
          <a:endParaRPr lang="en-US"/>
        </a:p>
      </dgm:t>
    </dgm:pt>
    <dgm:pt modelId="{BF53BAF7-1A85-4F8E-84A0-57CF11495B78}" type="pres">
      <dgm:prSet presAssocID="{3AC57A48-1A2D-4D98-8ADB-F8170D6501C6}" presName="composite" presStyleCnt="0">
        <dgm:presLayoutVars>
          <dgm:chMax val="3"/>
          <dgm:animLvl val="lvl"/>
          <dgm:resizeHandles val="exact"/>
        </dgm:presLayoutVars>
      </dgm:prSet>
      <dgm:spPr/>
    </dgm:pt>
    <dgm:pt modelId="{E8A7E326-9757-4299-BE09-F8621F3037C6}" type="pres">
      <dgm:prSet presAssocID="{465F7252-0BF3-4FCE-80CF-EB5532AD0E1A}" presName="gear1" presStyleLbl="node1" presStyleIdx="0" presStyleCnt="3" custScaleX="122727" custScaleY="130532">
        <dgm:presLayoutVars>
          <dgm:chMax val="1"/>
          <dgm:bulletEnabled val="1"/>
        </dgm:presLayoutVars>
      </dgm:prSet>
      <dgm:spPr/>
    </dgm:pt>
    <dgm:pt modelId="{1E46B0EC-38F2-4A5D-ACE2-591D9B829884}" type="pres">
      <dgm:prSet presAssocID="{465F7252-0BF3-4FCE-80CF-EB5532AD0E1A}" presName="gear1srcNode" presStyleLbl="node1" presStyleIdx="0" presStyleCnt="3"/>
      <dgm:spPr/>
    </dgm:pt>
    <dgm:pt modelId="{2AF16B17-486C-4A51-BF2B-FD79B0F676DC}" type="pres">
      <dgm:prSet presAssocID="{465F7252-0BF3-4FCE-80CF-EB5532AD0E1A}" presName="gear1dstNode" presStyleLbl="node1" presStyleIdx="0" presStyleCnt="3"/>
      <dgm:spPr/>
    </dgm:pt>
    <dgm:pt modelId="{6D0834CC-E618-483D-99AD-EE51E0B8181A}" type="pres">
      <dgm:prSet presAssocID="{ABCB7EF1-3B72-4A24-8674-D642C3EA9EE1}" presName="gear2" presStyleLbl="node1" presStyleIdx="1" presStyleCnt="3" custScaleX="148881" custScaleY="140781">
        <dgm:presLayoutVars>
          <dgm:chMax val="1"/>
          <dgm:bulletEnabled val="1"/>
        </dgm:presLayoutVars>
      </dgm:prSet>
      <dgm:spPr/>
    </dgm:pt>
    <dgm:pt modelId="{F2AB6E47-57F0-4CD8-BF4F-7177C61B81AC}" type="pres">
      <dgm:prSet presAssocID="{ABCB7EF1-3B72-4A24-8674-D642C3EA9EE1}" presName="gear2srcNode" presStyleLbl="node1" presStyleIdx="1" presStyleCnt="3"/>
      <dgm:spPr/>
    </dgm:pt>
    <dgm:pt modelId="{64261EBD-2B80-4766-8450-5DFE4A30349B}" type="pres">
      <dgm:prSet presAssocID="{ABCB7EF1-3B72-4A24-8674-D642C3EA9EE1}" presName="gear2dstNode" presStyleLbl="node1" presStyleIdx="1" presStyleCnt="3"/>
      <dgm:spPr/>
    </dgm:pt>
    <dgm:pt modelId="{5576BF46-32E7-4039-A83A-57176CEFBA72}" type="pres">
      <dgm:prSet presAssocID="{CB3BF7FC-D8D6-4076-89F9-058CA46A3372}" presName="gear3" presStyleLbl="node1" presStyleIdx="2" presStyleCnt="3"/>
      <dgm:spPr/>
    </dgm:pt>
    <dgm:pt modelId="{7188D166-D6E6-4F55-BB14-22EF73DD10C3}" type="pres">
      <dgm:prSet presAssocID="{CB3BF7FC-D8D6-4076-89F9-058CA46A3372}" presName="gear3tx" presStyleLbl="node1" presStyleIdx="2" presStyleCnt="3">
        <dgm:presLayoutVars>
          <dgm:chMax val="1"/>
          <dgm:bulletEnabled val="1"/>
        </dgm:presLayoutVars>
      </dgm:prSet>
      <dgm:spPr/>
    </dgm:pt>
    <dgm:pt modelId="{F2768A17-8059-40AE-ADA2-A08206B1B680}" type="pres">
      <dgm:prSet presAssocID="{CB3BF7FC-D8D6-4076-89F9-058CA46A3372}" presName="gear3srcNode" presStyleLbl="node1" presStyleIdx="2" presStyleCnt="3"/>
      <dgm:spPr/>
    </dgm:pt>
    <dgm:pt modelId="{E33F961E-2322-49EF-AB1D-F66812E75486}" type="pres">
      <dgm:prSet presAssocID="{CB3BF7FC-D8D6-4076-89F9-058CA46A3372}" presName="gear3dstNode" presStyleLbl="node1" presStyleIdx="2" presStyleCnt="3"/>
      <dgm:spPr/>
    </dgm:pt>
    <dgm:pt modelId="{D6809D00-21F9-476A-8BA3-F80A4F7147E5}" type="pres">
      <dgm:prSet presAssocID="{D255F95D-BECF-47D9-81EC-C33C4A46FF94}" presName="connector1" presStyleLbl="sibTrans2D1" presStyleIdx="0" presStyleCnt="3" custLinFactNeighborX="11607" custLinFactNeighborY="-4816"/>
      <dgm:spPr/>
    </dgm:pt>
    <dgm:pt modelId="{5E8BC0BC-2402-49C1-A9E8-A237A2970AAE}" type="pres">
      <dgm:prSet presAssocID="{659FA300-25F7-42E5-9C6F-68BCADB9D836}" presName="connector2" presStyleLbl="sibTrans2D1" presStyleIdx="1" presStyleCnt="3" custLinFactNeighborX="-18406" custLinFactNeighborY="-2431"/>
      <dgm:spPr/>
    </dgm:pt>
    <dgm:pt modelId="{5B621ABF-30E6-47F0-A509-1DDBC3B2A113}" type="pres">
      <dgm:prSet presAssocID="{2D45683F-F9B2-49A1-ACE4-02C354799A8E}" presName="connector3" presStyleLbl="sibTrans2D1" presStyleIdx="2" presStyleCnt="3" custLinFactNeighborX="3724" custLinFactNeighborY="-5475"/>
      <dgm:spPr/>
    </dgm:pt>
  </dgm:ptLst>
  <dgm:cxnLst>
    <dgm:cxn modelId="{42DEFF0B-D1AC-478F-9D9E-3BB43B5FEBAC}" type="presOf" srcId="{3AC57A48-1A2D-4D98-8ADB-F8170D6501C6}" destId="{BF53BAF7-1A85-4F8E-84A0-57CF11495B78}" srcOrd="0" destOrd="0" presId="urn:microsoft.com/office/officeart/2005/8/layout/gear1"/>
    <dgm:cxn modelId="{1463651C-2AC3-4398-A37E-D2726115FC9D}" type="presOf" srcId="{D255F95D-BECF-47D9-81EC-C33C4A46FF94}" destId="{D6809D00-21F9-476A-8BA3-F80A4F7147E5}" srcOrd="0" destOrd="0" presId="urn:microsoft.com/office/officeart/2005/8/layout/gear1"/>
    <dgm:cxn modelId="{8EE02F1D-B5E4-4220-818A-965EDB078635}" srcId="{3AC57A48-1A2D-4D98-8ADB-F8170D6501C6}" destId="{ABCB7EF1-3B72-4A24-8674-D642C3EA9EE1}" srcOrd="1" destOrd="0" parTransId="{C70BA46A-9765-4AE7-8602-0B282B46DA46}" sibTransId="{659FA300-25F7-42E5-9C6F-68BCADB9D836}"/>
    <dgm:cxn modelId="{45A1211E-33DD-4B66-9574-4F06094B2BB3}" type="presOf" srcId="{CB3BF7FC-D8D6-4076-89F9-058CA46A3372}" destId="{5576BF46-32E7-4039-A83A-57176CEFBA72}" srcOrd="0" destOrd="0" presId="urn:microsoft.com/office/officeart/2005/8/layout/gear1"/>
    <dgm:cxn modelId="{0ED02C21-FD80-447C-B2EF-07BE53153450}" type="presOf" srcId="{ABCB7EF1-3B72-4A24-8674-D642C3EA9EE1}" destId="{64261EBD-2B80-4766-8450-5DFE4A30349B}" srcOrd="2" destOrd="0" presId="urn:microsoft.com/office/officeart/2005/8/layout/gear1"/>
    <dgm:cxn modelId="{538E0025-477E-47DB-82C1-93B176D03E3A}" type="presOf" srcId="{465F7252-0BF3-4FCE-80CF-EB5532AD0E1A}" destId="{E8A7E326-9757-4299-BE09-F8621F3037C6}" srcOrd="0" destOrd="0" presId="urn:microsoft.com/office/officeart/2005/8/layout/gear1"/>
    <dgm:cxn modelId="{0AC7A628-83D0-4FFC-95CF-70F0F0919F0E}" type="presOf" srcId="{CB3BF7FC-D8D6-4076-89F9-058CA46A3372}" destId="{E33F961E-2322-49EF-AB1D-F66812E75486}" srcOrd="3" destOrd="0" presId="urn:microsoft.com/office/officeart/2005/8/layout/gear1"/>
    <dgm:cxn modelId="{7DE0133C-9189-46AD-90AB-D407B37AF872}" type="presOf" srcId="{2D45683F-F9B2-49A1-ACE4-02C354799A8E}" destId="{5B621ABF-30E6-47F0-A509-1DDBC3B2A113}" srcOrd="0" destOrd="0" presId="urn:microsoft.com/office/officeart/2005/8/layout/gear1"/>
    <dgm:cxn modelId="{A3344B5F-1E05-426A-A180-3037A599C611}" type="presOf" srcId="{ABCB7EF1-3B72-4A24-8674-D642C3EA9EE1}" destId="{6D0834CC-E618-483D-99AD-EE51E0B8181A}" srcOrd="0" destOrd="0" presId="urn:microsoft.com/office/officeart/2005/8/layout/gear1"/>
    <dgm:cxn modelId="{88873371-9EA7-45A3-A117-3A007EA72637}" type="presOf" srcId="{ABCB7EF1-3B72-4A24-8674-D642C3EA9EE1}" destId="{F2AB6E47-57F0-4CD8-BF4F-7177C61B81AC}" srcOrd="1" destOrd="0" presId="urn:microsoft.com/office/officeart/2005/8/layout/gear1"/>
    <dgm:cxn modelId="{A3654579-3648-4808-BB9E-D8285528849C}" type="presOf" srcId="{CB3BF7FC-D8D6-4076-89F9-058CA46A3372}" destId="{7188D166-D6E6-4F55-BB14-22EF73DD10C3}" srcOrd="1" destOrd="0" presId="urn:microsoft.com/office/officeart/2005/8/layout/gear1"/>
    <dgm:cxn modelId="{BEDC1684-A16D-414B-8F2C-1B0E1D4AAEDB}" srcId="{3AC57A48-1A2D-4D98-8ADB-F8170D6501C6}" destId="{465F7252-0BF3-4FCE-80CF-EB5532AD0E1A}" srcOrd="0" destOrd="0" parTransId="{877CD27A-E7FF-4B17-B395-A91FDA03D510}" sibTransId="{D255F95D-BECF-47D9-81EC-C33C4A46FF94}"/>
    <dgm:cxn modelId="{8FA14B84-538A-4DC0-B77F-3F1E69BDD26F}" type="presOf" srcId="{659FA300-25F7-42E5-9C6F-68BCADB9D836}" destId="{5E8BC0BC-2402-49C1-A9E8-A237A2970AAE}" srcOrd="0" destOrd="0" presId="urn:microsoft.com/office/officeart/2005/8/layout/gear1"/>
    <dgm:cxn modelId="{AF2DF898-2523-4A95-8612-69C218F807B9}" srcId="{3AC57A48-1A2D-4D98-8ADB-F8170D6501C6}" destId="{CB3BF7FC-D8D6-4076-89F9-058CA46A3372}" srcOrd="2" destOrd="0" parTransId="{E861E09D-B3E6-478F-8AA3-FC40C729C4B4}" sibTransId="{2D45683F-F9B2-49A1-ACE4-02C354799A8E}"/>
    <dgm:cxn modelId="{0FB41ECF-EF91-4873-AE90-6A0000E489B8}" type="presOf" srcId="{CB3BF7FC-D8D6-4076-89F9-058CA46A3372}" destId="{F2768A17-8059-40AE-ADA2-A08206B1B680}" srcOrd="2" destOrd="0" presId="urn:microsoft.com/office/officeart/2005/8/layout/gear1"/>
    <dgm:cxn modelId="{0D677BCF-C549-41F8-BCCC-37CEC960B110}" type="presOf" srcId="{465F7252-0BF3-4FCE-80CF-EB5532AD0E1A}" destId="{1E46B0EC-38F2-4A5D-ACE2-591D9B829884}" srcOrd="1" destOrd="0" presId="urn:microsoft.com/office/officeart/2005/8/layout/gear1"/>
    <dgm:cxn modelId="{12680DF0-6236-4DAC-B8E4-D01AF7106D66}" type="presOf" srcId="{465F7252-0BF3-4FCE-80CF-EB5532AD0E1A}" destId="{2AF16B17-486C-4A51-BF2B-FD79B0F676DC}" srcOrd="2" destOrd="0" presId="urn:microsoft.com/office/officeart/2005/8/layout/gear1"/>
    <dgm:cxn modelId="{C9DCFD8F-6B43-41CC-8790-1496AB053AB2}" type="presParOf" srcId="{BF53BAF7-1A85-4F8E-84A0-57CF11495B78}" destId="{E8A7E326-9757-4299-BE09-F8621F3037C6}" srcOrd="0" destOrd="0" presId="urn:microsoft.com/office/officeart/2005/8/layout/gear1"/>
    <dgm:cxn modelId="{FB835B94-2A72-4060-A34B-F8082D8674D0}" type="presParOf" srcId="{BF53BAF7-1A85-4F8E-84A0-57CF11495B78}" destId="{1E46B0EC-38F2-4A5D-ACE2-591D9B829884}" srcOrd="1" destOrd="0" presId="urn:microsoft.com/office/officeart/2005/8/layout/gear1"/>
    <dgm:cxn modelId="{D0D2B84B-F988-4FFF-8687-68E82EF00BB4}" type="presParOf" srcId="{BF53BAF7-1A85-4F8E-84A0-57CF11495B78}" destId="{2AF16B17-486C-4A51-BF2B-FD79B0F676DC}" srcOrd="2" destOrd="0" presId="urn:microsoft.com/office/officeart/2005/8/layout/gear1"/>
    <dgm:cxn modelId="{C2F438AD-42C1-4D76-A6A7-E391A1082BED}" type="presParOf" srcId="{BF53BAF7-1A85-4F8E-84A0-57CF11495B78}" destId="{6D0834CC-E618-483D-99AD-EE51E0B8181A}" srcOrd="3" destOrd="0" presId="urn:microsoft.com/office/officeart/2005/8/layout/gear1"/>
    <dgm:cxn modelId="{7C00AC23-4869-48FE-AC02-C5683E82A589}" type="presParOf" srcId="{BF53BAF7-1A85-4F8E-84A0-57CF11495B78}" destId="{F2AB6E47-57F0-4CD8-BF4F-7177C61B81AC}" srcOrd="4" destOrd="0" presId="urn:microsoft.com/office/officeart/2005/8/layout/gear1"/>
    <dgm:cxn modelId="{5954E6A0-0B7F-4147-AC15-8577F335C89D}" type="presParOf" srcId="{BF53BAF7-1A85-4F8E-84A0-57CF11495B78}" destId="{64261EBD-2B80-4766-8450-5DFE4A30349B}" srcOrd="5" destOrd="0" presId="urn:microsoft.com/office/officeart/2005/8/layout/gear1"/>
    <dgm:cxn modelId="{D06796ED-7030-4D31-8213-D88C36501C7A}" type="presParOf" srcId="{BF53BAF7-1A85-4F8E-84A0-57CF11495B78}" destId="{5576BF46-32E7-4039-A83A-57176CEFBA72}" srcOrd="6" destOrd="0" presId="urn:microsoft.com/office/officeart/2005/8/layout/gear1"/>
    <dgm:cxn modelId="{28727813-872C-495B-9B6B-2C23D19E3FC1}" type="presParOf" srcId="{BF53BAF7-1A85-4F8E-84A0-57CF11495B78}" destId="{7188D166-D6E6-4F55-BB14-22EF73DD10C3}" srcOrd="7" destOrd="0" presId="urn:microsoft.com/office/officeart/2005/8/layout/gear1"/>
    <dgm:cxn modelId="{B6582BE5-C602-41A7-B1CA-03FC874B243B}" type="presParOf" srcId="{BF53BAF7-1A85-4F8E-84A0-57CF11495B78}" destId="{F2768A17-8059-40AE-ADA2-A08206B1B680}" srcOrd="8" destOrd="0" presId="urn:microsoft.com/office/officeart/2005/8/layout/gear1"/>
    <dgm:cxn modelId="{0D819B97-E23A-4E00-8A41-7BE01E7157A8}" type="presParOf" srcId="{BF53BAF7-1A85-4F8E-84A0-57CF11495B78}" destId="{E33F961E-2322-49EF-AB1D-F66812E75486}" srcOrd="9" destOrd="0" presId="urn:microsoft.com/office/officeart/2005/8/layout/gear1"/>
    <dgm:cxn modelId="{4213F856-16AD-41D7-B69F-9535A381AD3E}" type="presParOf" srcId="{BF53BAF7-1A85-4F8E-84A0-57CF11495B78}" destId="{D6809D00-21F9-476A-8BA3-F80A4F7147E5}" srcOrd="10" destOrd="0" presId="urn:microsoft.com/office/officeart/2005/8/layout/gear1"/>
    <dgm:cxn modelId="{1F8E6DFE-B160-4534-B71E-A3E8772F57EC}" type="presParOf" srcId="{BF53BAF7-1A85-4F8E-84A0-57CF11495B78}" destId="{5E8BC0BC-2402-49C1-A9E8-A237A2970AAE}" srcOrd="11" destOrd="0" presId="urn:microsoft.com/office/officeart/2005/8/layout/gear1"/>
    <dgm:cxn modelId="{EE85EBCE-93FE-4B10-9334-C3B8D8689223}" type="presParOf" srcId="{BF53BAF7-1A85-4F8E-84A0-57CF11495B78}" destId="{5B621ABF-30E6-47F0-A509-1DDBC3B2A113}"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D33396-D120-4B00-87AD-3AEBF3E5A977}" type="doc">
      <dgm:prSet loTypeId="urn:microsoft.com/office/officeart/2008/layout/HalfCircleOrganizationChart" loCatId="hierarchy" qsTypeId="urn:microsoft.com/office/officeart/2005/8/quickstyle/simple2" qsCatId="simple" csTypeId="urn:microsoft.com/office/officeart/2005/8/colors/colorful2" csCatId="colorful" phldr="1"/>
      <dgm:spPr/>
      <dgm:t>
        <a:bodyPr/>
        <a:lstStyle/>
        <a:p>
          <a:endParaRPr lang="en-US"/>
        </a:p>
      </dgm:t>
    </dgm:pt>
    <dgm:pt modelId="{0C7CB788-9BE7-4496-85B6-CD6247455B4A}">
      <dgm:prSet phldrT="[Text]" custT="1"/>
      <dgm:spPr>
        <a:solidFill>
          <a:schemeClr val="accent2">
            <a:lumMod val="40000"/>
            <a:lumOff val="60000"/>
            <a:alpha val="90000"/>
          </a:schemeClr>
        </a:solidFill>
        <a:ln>
          <a:solidFill>
            <a:schemeClr val="bg1"/>
          </a:solidFill>
        </a:ln>
      </dgm:spPr>
      <dgm:t>
        <a:bodyPr/>
        <a:lstStyle/>
        <a:p>
          <a:r>
            <a:rPr lang="en-US" sz="5400" dirty="0">
              <a:solidFill>
                <a:schemeClr val="bg1"/>
              </a:solidFill>
              <a:latin typeface="Bauhaus 93" panose="04030905020B02020C02" pitchFamily="82" charset="0"/>
            </a:rPr>
            <a:t>DOPPLER</a:t>
          </a:r>
          <a:endParaRPr lang="en-US" sz="4400" dirty="0">
            <a:solidFill>
              <a:schemeClr val="bg1"/>
            </a:solidFill>
            <a:latin typeface="Bauhaus 93" panose="04030905020B02020C02" pitchFamily="82" charset="0"/>
          </a:endParaRPr>
        </a:p>
      </dgm:t>
    </dgm:pt>
    <dgm:pt modelId="{418CB59F-4904-4F6C-9D55-21B577E92067}" type="parTrans" cxnId="{F7D4CE4B-4117-4AA6-AB74-C41EB221DF43}">
      <dgm:prSet/>
      <dgm:spPr/>
      <dgm:t>
        <a:bodyPr/>
        <a:lstStyle/>
        <a:p>
          <a:endParaRPr lang="en-US"/>
        </a:p>
      </dgm:t>
    </dgm:pt>
    <dgm:pt modelId="{1B0C8F2D-FC41-478B-9AE0-04C9F2AC7249}" type="sibTrans" cxnId="{F7D4CE4B-4117-4AA6-AB74-C41EB221DF43}">
      <dgm:prSet/>
      <dgm:spPr/>
      <dgm:t>
        <a:bodyPr/>
        <a:lstStyle/>
        <a:p>
          <a:endParaRPr lang="en-US"/>
        </a:p>
      </dgm:t>
    </dgm:pt>
    <dgm:pt modelId="{F8C49078-755B-4550-8DA7-C3EEECE992E0}">
      <dgm:prSet phldrT="[Text]" custT="1"/>
      <dgm:spPr/>
      <dgm:t>
        <a:bodyPr/>
        <a:lstStyle/>
        <a:p>
          <a:r>
            <a:rPr lang="en-US" sz="3200" i="1" dirty="0">
              <a:solidFill>
                <a:schemeClr val="bg1"/>
              </a:solidFill>
            </a:rPr>
            <a:t> </a:t>
          </a:r>
          <a:r>
            <a:rPr lang="en-US" sz="3600" i="1" dirty="0">
              <a:solidFill>
                <a:schemeClr val="bg1"/>
              </a:solidFill>
            </a:rPr>
            <a:t>Spectral Doppler</a:t>
          </a:r>
        </a:p>
      </dgm:t>
    </dgm:pt>
    <dgm:pt modelId="{A261FFEB-972B-4E3B-8F78-3A1AB3524943}" type="parTrans" cxnId="{6624B188-D4B3-41FB-A99C-92BCC54C0681}">
      <dgm:prSet/>
      <dgm:spPr/>
      <dgm:t>
        <a:bodyPr/>
        <a:lstStyle/>
        <a:p>
          <a:endParaRPr lang="en-US"/>
        </a:p>
      </dgm:t>
    </dgm:pt>
    <dgm:pt modelId="{5499F98E-BB75-482D-8B30-CC42E71EF063}" type="sibTrans" cxnId="{6624B188-D4B3-41FB-A99C-92BCC54C0681}">
      <dgm:prSet/>
      <dgm:spPr/>
      <dgm:t>
        <a:bodyPr/>
        <a:lstStyle/>
        <a:p>
          <a:endParaRPr lang="en-US"/>
        </a:p>
      </dgm:t>
    </dgm:pt>
    <dgm:pt modelId="{FC1C88A2-EE4E-4DA3-AEA7-681D5E7553B6}">
      <dgm:prSet phldrT="[Text]" custT="1"/>
      <dgm:spPr/>
      <dgm:t>
        <a:bodyPr/>
        <a:lstStyle/>
        <a:p>
          <a:r>
            <a:rPr lang="en-US" sz="4000" i="1" dirty="0">
              <a:solidFill>
                <a:schemeClr val="bg1"/>
              </a:solidFill>
            </a:rPr>
            <a:t> </a:t>
          </a:r>
          <a:r>
            <a:rPr lang="en-US" sz="4400" i="1" dirty="0">
              <a:solidFill>
                <a:schemeClr val="bg1"/>
              </a:solidFill>
            </a:rPr>
            <a:t>CFD</a:t>
          </a:r>
          <a:endParaRPr lang="en-US" sz="3600" i="1" dirty="0">
            <a:solidFill>
              <a:schemeClr val="bg1"/>
            </a:solidFill>
          </a:endParaRPr>
        </a:p>
      </dgm:t>
    </dgm:pt>
    <dgm:pt modelId="{3B8BF9CB-79C9-4809-B188-796BECB63225}" type="parTrans" cxnId="{6539E995-A9E0-4BB0-8094-17BDBCD48D94}">
      <dgm:prSet/>
      <dgm:spPr/>
      <dgm:t>
        <a:bodyPr/>
        <a:lstStyle/>
        <a:p>
          <a:endParaRPr lang="en-US"/>
        </a:p>
      </dgm:t>
    </dgm:pt>
    <dgm:pt modelId="{4B46A8D3-F45C-4069-85DF-72D13B3F50CC}" type="sibTrans" cxnId="{6539E995-A9E0-4BB0-8094-17BDBCD48D94}">
      <dgm:prSet/>
      <dgm:spPr/>
      <dgm:t>
        <a:bodyPr/>
        <a:lstStyle/>
        <a:p>
          <a:endParaRPr lang="en-US"/>
        </a:p>
      </dgm:t>
    </dgm:pt>
    <dgm:pt modelId="{A4127E67-9741-4B40-A9A1-9DCD97537F12}">
      <dgm:prSet phldrT="[Text]" custT="1"/>
      <dgm:spPr/>
      <dgm:t>
        <a:bodyPr/>
        <a:lstStyle/>
        <a:p>
          <a:r>
            <a:rPr lang="en-US" sz="2800" i="1" dirty="0">
              <a:solidFill>
                <a:schemeClr val="bg1"/>
              </a:solidFill>
            </a:rPr>
            <a:t>PWD</a:t>
          </a:r>
          <a:endParaRPr lang="en-US" sz="2000" i="1" dirty="0">
            <a:solidFill>
              <a:schemeClr val="bg1"/>
            </a:solidFill>
          </a:endParaRPr>
        </a:p>
      </dgm:t>
    </dgm:pt>
    <dgm:pt modelId="{2757F18C-D71B-49B9-B9E5-6E0557D854D8}" type="parTrans" cxnId="{9C21568E-5626-4AE8-ADA3-777853508049}">
      <dgm:prSet/>
      <dgm:spPr/>
      <dgm:t>
        <a:bodyPr/>
        <a:lstStyle/>
        <a:p>
          <a:endParaRPr lang="en-US"/>
        </a:p>
      </dgm:t>
    </dgm:pt>
    <dgm:pt modelId="{82CA8E34-A36A-4865-9B0E-7DAA0FCB9260}" type="sibTrans" cxnId="{9C21568E-5626-4AE8-ADA3-777853508049}">
      <dgm:prSet/>
      <dgm:spPr/>
      <dgm:t>
        <a:bodyPr/>
        <a:lstStyle/>
        <a:p>
          <a:endParaRPr lang="en-US"/>
        </a:p>
      </dgm:t>
    </dgm:pt>
    <dgm:pt modelId="{CEFC0395-7E1E-456E-B6C8-F9D25CB39FE1}">
      <dgm:prSet phldrT="[Text]" custT="1"/>
      <dgm:spPr/>
      <dgm:t>
        <a:bodyPr/>
        <a:lstStyle/>
        <a:p>
          <a:r>
            <a:rPr lang="en-US" sz="2800" i="1" dirty="0">
              <a:solidFill>
                <a:schemeClr val="bg1"/>
              </a:solidFill>
            </a:rPr>
            <a:t>CWD</a:t>
          </a:r>
          <a:endParaRPr lang="en-US" sz="2000" i="1" dirty="0">
            <a:solidFill>
              <a:schemeClr val="bg1"/>
            </a:solidFill>
          </a:endParaRPr>
        </a:p>
      </dgm:t>
    </dgm:pt>
    <dgm:pt modelId="{FA058A9E-F909-48BA-ACE2-385816C75087}" type="parTrans" cxnId="{A76748FF-CA33-49B3-8FBF-33FDB35FA3BF}">
      <dgm:prSet/>
      <dgm:spPr/>
      <dgm:t>
        <a:bodyPr/>
        <a:lstStyle/>
        <a:p>
          <a:endParaRPr lang="en-US"/>
        </a:p>
      </dgm:t>
    </dgm:pt>
    <dgm:pt modelId="{3A8D7EF6-C10F-44B9-8301-C0D494759323}" type="sibTrans" cxnId="{A76748FF-CA33-49B3-8FBF-33FDB35FA3BF}">
      <dgm:prSet/>
      <dgm:spPr/>
      <dgm:t>
        <a:bodyPr/>
        <a:lstStyle/>
        <a:p>
          <a:endParaRPr lang="en-US"/>
        </a:p>
      </dgm:t>
    </dgm:pt>
    <dgm:pt modelId="{6A7149A5-A58C-455B-A627-70941C2CDB04}">
      <dgm:prSet phldrT="[Text]" custT="1"/>
      <dgm:spPr/>
      <dgm:t>
        <a:bodyPr/>
        <a:lstStyle/>
        <a:p>
          <a:r>
            <a:rPr lang="en-US" sz="2800" i="1" dirty="0">
              <a:solidFill>
                <a:schemeClr val="bg1"/>
              </a:solidFill>
            </a:rPr>
            <a:t>Non-Imaging</a:t>
          </a:r>
          <a:r>
            <a:rPr lang="en-US" sz="2000" i="1" dirty="0">
              <a:solidFill>
                <a:schemeClr val="bg1"/>
              </a:solidFill>
            </a:rPr>
            <a:t> </a:t>
          </a:r>
          <a:r>
            <a:rPr lang="en-US" sz="2800" i="1" dirty="0">
              <a:solidFill>
                <a:schemeClr val="bg1"/>
              </a:solidFill>
            </a:rPr>
            <a:t>CWD</a:t>
          </a:r>
          <a:endParaRPr lang="en-US" sz="2000" i="1" dirty="0">
            <a:solidFill>
              <a:schemeClr val="bg1"/>
            </a:solidFill>
          </a:endParaRPr>
        </a:p>
      </dgm:t>
    </dgm:pt>
    <dgm:pt modelId="{AE9F38B0-09A8-478C-A937-60A30CD709E9}" type="parTrans" cxnId="{0625E907-FCBA-4ABC-A876-D9050E121489}">
      <dgm:prSet/>
      <dgm:spPr/>
      <dgm:t>
        <a:bodyPr/>
        <a:lstStyle/>
        <a:p>
          <a:endParaRPr lang="en-US"/>
        </a:p>
      </dgm:t>
    </dgm:pt>
    <dgm:pt modelId="{40D91F80-8D57-4950-9E87-B70D243E3C45}" type="sibTrans" cxnId="{0625E907-FCBA-4ABC-A876-D9050E121489}">
      <dgm:prSet/>
      <dgm:spPr/>
      <dgm:t>
        <a:bodyPr/>
        <a:lstStyle/>
        <a:p>
          <a:endParaRPr lang="en-US"/>
        </a:p>
      </dgm:t>
    </dgm:pt>
    <dgm:pt modelId="{F48C1171-CA6A-473A-9120-69844B6F6FD7}" type="pres">
      <dgm:prSet presAssocID="{49D33396-D120-4B00-87AD-3AEBF3E5A977}" presName="Name0" presStyleCnt="0">
        <dgm:presLayoutVars>
          <dgm:orgChart val="1"/>
          <dgm:chPref val="1"/>
          <dgm:dir/>
          <dgm:animOne val="branch"/>
          <dgm:animLvl val="lvl"/>
          <dgm:resizeHandles/>
        </dgm:presLayoutVars>
      </dgm:prSet>
      <dgm:spPr/>
    </dgm:pt>
    <dgm:pt modelId="{9273EACC-3982-41C5-A615-9BD0A2D75881}" type="pres">
      <dgm:prSet presAssocID="{0C7CB788-9BE7-4496-85B6-CD6247455B4A}" presName="hierRoot1" presStyleCnt="0">
        <dgm:presLayoutVars>
          <dgm:hierBranch val="init"/>
        </dgm:presLayoutVars>
      </dgm:prSet>
      <dgm:spPr/>
    </dgm:pt>
    <dgm:pt modelId="{AD14C54C-6323-462C-8101-919D1BF0AE37}" type="pres">
      <dgm:prSet presAssocID="{0C7CB788-9BE7-4496-85B6-CD6247455B4A}" presName="rootComposite1" presStyleCnt="0"/>
      <dgm:spPr/>
    </dgm:pt>
    <dgm:pt modelId="{599273AD-8FD1-4636-BAA3-1CF6EB3E04D6}" type="pres">
      <dgm:prSet presAssocID="{0C7CB788-9BE7-4496-85B6-CD6247455B4A}" presName="rootText1" presStyleLbl="alignAcc1" presStyleIdx="0" presStyleCnt="0" custScaleX="229970">
        <dgm:presLayoutVars>
          <dgm:chPref val="3"/>
        </dgm:presLayoutVars>
      </dgm:prSet>
      <dgm:spPr/>
    </dgm:pt>
    <dgm:pt modelId="{85D1335A-1A1B-4D64-9425-548AF0A1D399}" type="pres">
      <dgm:prSet presAssocID="{0C7CB788-9BE7-4496-85B6-CD6247455B4A}" presName="topArc1" presStyleLbl="parChTrans1D1" presStyleIdx="0" presStyleCnt="12"/>
      <dgm:spPr/>
    </dgm:pt>
    <dgm:pt modelId="{3337CCB7-BF67-4D35-9155-7F1E99CDB53C}" type="pres">
      <dgm:prSet presAssocID="{0C7CB788-9BE7-4496-85B6-CD6247455B4A}" presName="bottomArc1" presStyleLbl="parChTrans1D1" presStyleIdx="1" presStyleCnt="12"/>
      <dgm:spPr/>
    </dgm:pt>
    <dgm:pt modelId="{B117C1EB-B48F-4EC7-9451-038B85F45906}" type="pres">
      <dgm:prSet presAssocID="{0C7CB788-9BE7-4496-85B6-CD6247455B4A}" presName="topConnNode1" presStyleLbl="node1" presStyleIdx="0" presStyleCnt="0"/>
      <dgm:spPr/>
    </dgm:pt>
    <dgm:pt modelId="{03BC1BAF-A5C1-4B10-B05F-39D6F127FDF2}" type="pres">
      <dgm:prSet presAssocID="{0C7CB788-9BE7-4496-85B6-CD6247455B4A}" presName="hierChild2" presStyleCnt="0"/>
      <dgm:spPr/>
    </dgm:pt>
    <dgm:pt modelId="{83EE0BA7-B51D-4257-B980-A427750132D0}" type="pres">
      <dgm:prSet presAssocID="{A261FFEB-972B-4E3B-8F78-3A1AB3524943}" presName="Name28" presStyleLbl="parChTrans1D2" presStyleIdx="0" presStyleCnt="2"/>
      <dgm:spPr/>
    </dgm:pt>
    <dgm:pt modelId="{5054A04A-5E4F-47CB-A7FE-37BF2AD9532A}" type="pres">
      <dgm:prSet presAssocID="{F8C49078-755B-4550-8DA7-C3EEECE992E0}" presName="hierRoot2" presStyleCnt="0">
        <dgm:presLayoutVars>
          <dgm:hierBranch val="init"/>
        </dgm:presLayoutVars>
      </dgm:prSet>
      <dgm:spPr/>
    </dgm:pt>
    <dgm:pt modelId="{FF27DE3D-2370-44EF-AA9D-650BE49B4B57}" type="pres">
      <dgm:prSet presAssocID="{F8C49078-755B-4550-8DA7-C3EEECE992E0}" presName="rootComposite2" presStyleCnt="0"/>
      <dgm:spPr/>
    </dgm:pt>
    <dgm:pt modelId="{C6629C32-6941-4479-B264-3BE8B194AC9C}" type="pres">
      <dgm:prSet presAssocID="{F8C49078-755B-4550-8DA7-C3EEECE992E0}" presName="rootText2" presStyleLbl="alignAcc1" presStyleIdx="0" presStyleCnt="0" custScaleX="208475">
        <dgm:presLayoutVars>
          <dgm:chPref val="3"/>
        </dgm:presLayoutVars>
      </dgm:prSet>
      <dgm:spPr/>
    </dgm:pt>
    <dgm:pt modelId="{510E8545-EDEA-4A5A-8711-A44E71523EFE}" type="pres">
      <dgm:prSet presAssocID="{F8C49078-755B-4550-8DA7-C3EEECE992E0}" presName="topArc2" presStyleLbl="parChTrans1D1" presStyleIdx="2" presStyleCnt="12"/>
      <dgm:spPr/>
    </dgm:pt>
    <dgm:pt modelId="{6A3BAC30-DD83-4C43-8F72-288EC9881515}" type="pres">
      <dgm:prSet presAssocID="{F8C49078-755B-4550-8DA7-C3EEECE992E0}" presName="bottomArc2" presStyleLbl="parChTrans1D1" presStyleIdx="3" presStyleCnt="12"/>
      <dgm:spPr/>
    </dgm:pt>
    <dgm:pt modelId="{CD2D296D-62D7-4881-842D-896ABAAF974B}" type="pres">
      <dgm:prSet presAssocID="{F8C49078-755B-4550-8DA7-C3EEECE992E0}" presName="topConnNode2" presStyleLbl="node2" presStyleIdx="0" presStyleCnt="0"/>
      <dgm:spPr/>
    </dgm:pt>
    <dgm:pt modelId="{6ECD437C-FFD5-4BEB-9726-868E488A24F6}" type="pres">
      <dgm:prSet presAssocID="{F8C49078-755B-4550-8DA7-C3EEECE992E0}" presName="hierChild4" presStyleCnt="0"/>
      <dgm:spPr/>
    </dgm:pt>
    <dgm:pt modelId="{015A1A8F-CA76-4F74-B05A-2116FA504BB3}" type="pres">
      <dgm:prSet presAssocID="{2757F18C-D71B-49B9-B9E5-6E0557D854D8}" presName="Name28" presStyleLbl="parChTrans1D3" presStyleIdx="0" presStyleCnt="3"/>
      <dgm:spPr/>
    </dgm:pt>
    <dgm:pt modelId="{479D223D-250E-4E85-817B-88E2C9D581B0}" type="pres">
      <dgm:prSet presAssocID="{A4127E67-9741-4B40-A9A1-9DCD97537F12}" presName="hierRoot2" presStyleCnt="0">
        <dgm:presLayoutVars>
          <dgm:hierBranch val="init"/>
        </dgm:presLayoutVars>
      </dgm:prSet>
      <dgm:spPr/>
    </dgm:pt>
    <dgm:pt modelId="{DB6B534B-500E-477D-8D1C-A152668486E0}" type="pres">
      <dgm:prSet presAssocID="{A4127E67-9741-4B40-A9A1-9DCD97537F12}" presName="rootComposite2" presStyleCnt="0"/>
      <dgm:spPr/>
    </dgm:pt>
    <dgm:pt modelId="{0274B33D-8538-49E5-8D69-EF814DA8A19F}" type="pres">
      <dgm:prSet presAssocID="{A4127E67-9741-4B40-A9A1-9DCD97537F12}" presName="rootText2" presStyleLbl="alignAcc1" presStyleIdx="0" presStyleCnt="0">
        <dgm:presLayoutVars>
          <dgm:chPref val="3"/>
        </dgm:presLayoutVars>
      </dgm:prSet>
      <dgm:spPr/>
    </dgm:pt>
    <dgm:pt modelId="{32F5A259-730D-4F45-AA64-F9A38349F101}" type="pres">
      <dgm:prSet presAssocID="{A4127E67-9741-4B40-A9A1-9DCD97537F12}" presName="topArc2" presStyleLbl="parChTrans1D1" presStyleIdx="4" presStyleCnt="12"/>
      <dgm:spPr/>
    </dgm:pt>
    <dgm:pt modelId="{7C1AD8FF-D837-4EF6-B947-D7E2657A8C07}" type="pres">
      <dgm:prSet presAssocID="{A4127E67-9741-4B40-A9A1-9DCD97537F12}" presName="bottomArc2" presStyleLbl="parChTrans1D1" presStyleIdx="5" presStyleCnt="12"/>
      <dgm:spPr/>
    </dgm:pt>
    <dgm:pt modelId="{629A2D5D-005F-47CA-90F6-631EFEA21167}" type="pres">
      <dgm:prSet presAssocID="{A4127E67-9741-4B40-A9A1-9DCD97537F12}" presName="topConnNode2" presStyleLbl="node3" presStyleIdx="0" presStyleCnt="0"/>
      <dgm:spPr/>
    </dgm:pt>
    <dgm:pt modelId="{56108063-C570-4D89-8D5E-6FB620983CCC}" type="pres">
      <dgm:prSet presAssocID="{A4127E67-9741-4B40-A9A1-9DCD97537F12}" presName="hierChild4" presStyleCnt="0"/>
      <dgm:spPr/>
    </dgm:pt>
    <dgm:pt modelId="{C3DEE75D-6950-46C4-B9ED-375C750E9DAC}" type="pres">
      <dgm:prSet presAssocID="{A4127E67-9741-4B40-A9A1-9DCD97537F12}" presName="hierChild5" presStyleCnt="0"/>
      <dgm:spPr/>
    </dgm:pt>
    <dgm:pt modelId="{DDA87385-0313-4720-A93C-41BC1B4EB11D}" type="pres">
      <dgm:prSet presAssocID="{FA058A9E-F909-48BA-ACE2-385816C75087}" presName="Name28" presStyleLbl="parChTrans1D3" presStyleIdx="1" presStyleCnt="3"/>
      <dgm:spPr/>
    </dgm:pt>
    <dgm:pt modelId="{73DEDAFA-F4E5-4640-ACCD-057C759AD7BD}" type="pres">
      <dgm:prSet presAssocID="{CEFC0395-7E1E-456E-B6C8-F9D25CB39FE1}" presName="hierRoot2" presStyleCnt="0">
        <dgm:presLayoutVars>
          <dgm:hierBranch val="init"/>
        </dgm:presLayoutVars>
      </dgm:prSet>
      <dgm:spPr/>
    </dgm:pt>
    <dgm:pt modelId="{7E6ED0AA-9744-4120-90C6-73646100C1E4}" type="pres">
      <dgm:prSet presAssocID="{CEFC0395-7E1E-456E-B6C8-F9D25CB39FE1}" presName="rootComposite2" presStyleCnt="0"/>
      <dgm:spPr/>
    </dgm:pt>
    <dgm:pt modelId="{3186C4AD-30A1-4424-99A4-65AA6E0E23F8}" type="pres">
      <dgm:prSet presAssocID="{CEFC0395-7E1E-456E-B6C8-F9D25CB39FE1}" presName="rootText2" presStyleLbl="alignAcc1" presStyleIdx="0" presStyleCnt="0">
        <dgm:presLayoutVars>
          <dgm:chPref val="3"/>
        </dgm:presLayoutVars>
      </dgm:prSet>
      <dgm:spPr/>
    </dgm:pt>
    <dgm:pt modelId="{AC89313F-7B20-4550-AB7B-990066B5AB2F}" type="pres">
      <dgm:prSet presAssocID="{CEFC0395-7E1E-456E-B6C8-F9D25CB39FE1}" presName="topArc2" presStyleLbl="parChTrans1D1" presStyleIdx="6" presStyleCnt="12"/>
      <dgm:spPr/>
    </dgm:pt>
    <dgm:pt modelId="{627BC2F6-8FD3-4F88-96C6-72C093AA8789}" type="pres">
      <dgm:prSet presAssocID="{CEFC0395-7E1E-456E-B6C8-F9D25CB39FE1}" presName="bottomArc2" presStyleLbl="parChTrans1D1" presStyleIdx="7" presStyleCnt="12"/>
      <dgm:spPr/>
    </dgm:pt>
    <dgm:pt modelId="{82F67B24-1FEF-4628-A9B9-C29CA276D657}" type="pres">
      <dgm:prSet presAssocID="{CEFC0395-7E1E-456E-B6C8-F9D25CB39FE1}" presName="topConnNode2" presStyleLbl="node3" presStyleIdx="0" presStyleCnt="0"/>
      <dgm:spPr/>
    </dgm:pt>
    <dgm:pt modelId="{CB8DE09C-EB92-4EB6-B8A8-BA72764F6311}" type="pres">
      <dgm:prSet presAssocID="{CEFC0395-7E1E-456E-B6C8-F9D25CB39FE1}" presName="hierChild4" presStyleCnt="0"/>
      <dgm:spPr/>
    </dgm:pt>
    <dgm:pt modelId="{BA290098-4346-4108-9F25-853198F8B297}" type="pres">
      <dgm:prSet presAssocID="{CEFC0395-7E1E-456E-B6C8-F9D25CB39FE1}" presName="hierChild5" presStyleCnt="0"/>
      <dgm:spPr/>
    </dgm:pt>
    <dgm:pt modelId="{14DE157D-CB74-4531-9E2F-48D995600D43}" type="pres">
      <dgm:prSet presAssocID="{AE9F38B0-09A8-478C-A937-60A30CD709E9}" presName="Name28" presStyleLbl="parChTrans1D3" presStyleIdx="2" presStyleCnt="3"/>
      <dgm:spPr/>
    </dgm:pt>
    <dgm:pt modelId="{185BFB46-B908-4251-90B4-8CDD14CBF0B2}" type="pres">
      <dgm:prSet presAssocID="{6A7149A5-A58C-455B-A627-70941C2CDB04}" presName="hierRoot2" presStyleCnt="0">
        <dgm:presLayoutVars>
          <dgm:hierBranch val="init"/>
        </dgm:presLayoutVars>
      </dgm:prSet>
      <dgm:spPr/>
    </dgm:pt>
    <dgm:pt modelId="{C3BC3058-A1AD-49A0-9432-52B3BC15604E}" type="pres">
      <dgm:prSet presAssocID="{6A7149A5-A58C-455B-A627-70941C2CDB04}" presName="rootComposite2" presStyleCnt="0"/>
      <dgm:spPr/>
    </dgm:pt>
    <dgm:pt modelId="{056E2109-6B55-46BB-A176-93A4EEA50E04}" type="pres">
      <dgm:prSet presAssocID="{6A7149A5-A58C-455B-A627-70941C2CDB04}" presName="rootText2" presStyleLbl="alignAcc1" presStyleIdx="0" presStyleCnt="0" custScaleX="201717">
        <dgm:presLayoutVars>
          <dgm:chPref val="3"/>
        </dgm:presLayoutVars>
      </dgm:prSet>
      <dgm:spPr/>
    </dgm:pt>
    <dgm:pt modelId="{44B75ABB-7CD7-435A-BF15-EA3D37C77D65}" type="pres">
      <dgm:prSet presAssocID="{6A7149A5-A58C-455B-A627-70941C2CDB04}" presName="topArc2" presStyleLbl="parChTrans1D1" presStyleIdx="8" presStyleCnt="12"/>
      <dgm:spPr/>
    </dgm:pt>
    <dgm:pt modelId="{415A8E61-0C5E-4281-B015-F9EF721B1E90}" type="pres">
      <dgm:prSet presAssocID="{6A7149A5-A58C-455B-A627-70941C2CDB04}" presName="bottomArc2" presStyleLbl="parChTrans1D1" presStyleIdx="9" presStyleCnt="12"/>
      <dgm:spPr/>
    </dgm:pt>
    <dgm:pt modelId="{4F5FBF15-BC81-4A82-8772-B06771FD8DA9}" type="pres">
      <dgm:prSet presAssocID="{6A7149A5-A58C-455B-A627-70941C2CDB04}" presName="topConnNode2" presStyleLbl="node3" presStyleIdx="0" presStyleCnt="0"/>
      <dgm:spPr/>
    </dgm:pt>
    <dgm:pt modelId="{F1E64ADB-6056-40C9-AE36-3E5D66AF02C6}" type="pres">
      <dgm:prSet presAssocID="{6A7149A5-A58C-455B-A627-70941C2CDB04}" presName="hierChild4" presStyleCnt="0"/>
      <dgm:spPr/>
    </dgm:pt>
    <dgm:pt modelId="{F3D92FB5-ED4A-42BF-81D5-7900B0AFAC02}" type="pres">
      <dgm:prSet presAssocID="{6A7149A5-A58C-455B-A627-70941C2CDB04}" presName="hierChild5" presStyleCnt="0"/>
      <dgm:spPr/>
    </dgm:pt>
    <dgm:pt modelId="{7339FD76-2D09-44E1-9165-AB737FEA82AF}" type="pres">
      <dgm:prSet presAssocID="{F8C49078-755B-4550-8DA7-C3EEECE992E0}" presName="hierChild5" presStyleCnt="0"/>
      <dgm:spPr/>
    </dgm:pt>
    <dgm:pt modelId="{B42AEE85-1E09-4709-9FF0-E2D1706582E5}" type="pres">
      <dgm:prSet presAssocID="{3B8BF9CB-79C9-4809-B188-796BECB63225}" presName="Name28" presStyleLbl="parChTrans1D2" presStyleIdx="1" presStyleCnt="2"/>
      <dgm:spPr/>
    </dgm:pt>
    <dgm:pt modelId="{B9D53855-9B95-4A01-8E84-687F25001A90}" type="pres">
      <dgm:prSet presAssocID="{FC1C88A2-EE4E-4DA3-AEA7-681D5E7553B6}" presName="hierRoot2" presStyleCnt="0">
        <dgm:presLayoutVars>
          <dgm:hierBranch val="init"/>
        </dgm:presLayoutVars>
      </dgm:prSet>
      <dgm:spPr/>
    </dgm:pt>
    <dgm:pt modelId="{E0795226-77EC-4330-8ABD-51F380CE2444}" type="pres">
      <dgm:prSet presAssocID="{FC1C88A2-EE4E-4DA3-AEA7-681D5E7553B6}" presName="rootComposite2" presStyleCnt="0"/>
      <dgm:spPr/>
    </dgm:pt>
    <dgm:pt modelId="{5D6BE75A-202D-4DA4-9B23-3F9983F7E7A8}" type="pres">
      <dgm:prSet presAssocID="{FC1C88A2-EE4E-4DA3-AEA7-681D5E7553B6}" presName="rootText2" presStyleLbl="alignAcc1" presStyleIdx="0" presStyleCnt="0">
        <dgm:presLayoutVars>
          <dgm:chPref val="3"/>
        </dgm:presLayoutVars>
      </dgm:prSet>
      <dgm:spPr/>
    </dgm:pt>
    <dgm:pt modelId="{AE598D54-230E-4117-BF9A-CEF41EC4C014}" type="pres">
      <dgm:prSet presAssocID="{FC1C88A2-EE4E-4DA3-AEA7-681D5E7553B6}" presName="topArc2" presStyleLbl="parChTrans1D1" presStyleIdx="10" presStyleCnt="12"/>
      <dgm:spPr/>
    </dgm:pt>
    <dgm:pt modelId="{2C201F38-DF1F-47AC-A1CF-994B076C442D}" type="pres">
      <dgm:prSet presAssocID="{FC1C88A2-EE4E-4DA3-AEA7-681D5E7553B6}" presName="bottomArc2" presStyleLbl="parChTrans1D1" presStyleIdx="11" presStyleCnt="12"/>
      <dgm:spPr/>
    </dgm:pt>
    <dgm:pt modelId="{F84464A2-4D48-432E-8CAD-E871C231B7E7}" type="pres">
      <dgm:prSet presAssocID="{FC1C88A2-EE4E-4DA3-AEA7-681D5E7553B6}" presName="topConnNode2" presStyleLbl="node2" presStyleIdx="0" presStyleCnt="0"/>
      <dgm:spPr/>
    </dgm:pt>
    <dgm:pt modelId="{B52C8BDC-BBFB-41D6-A795-CE9944A8FBC9}" type="pres">
      <dgm:prSet presAssocID="{FC1C88A2-EE4E-4DA3-AEA7-681D5E7553B6}" presName="hierChild4" presStyleCnt="0"/>
      <dgm:spPr/>
    </dgm:pt>
    <dgm:pt modelId="{8F69E752-0E95-4AFC-8380-872B8DFF9DA7}" type="pres">
      <dgm:prSet presAssocID="{FC1C88A2-EE4E-4DA3-AEA7-681D5E7553B6}" presName="hierChild5" presStyleCnt="0"/>
      <dgm:spPr/>
    </dgm:pt>
    <dgm:pt modelId="{B10AC57B-22C0-4A4F-B39B-D8B96BA9AC18}" type="pres">
      <dgm:prSet presAssocID="{0C7CB788-9BE7-4496-85B6-CD6247455B4A}" presName="hierChild3" presStyleCnt="0"/>
      <dgm:spPr/>
    </dgm:pt>
  </dgm:ptLst>
  <dgm:cxnLst>
    <dgm:cxn modelId="{88BA5107-FCF4-4DF9-A13C-A3760A959FDF}" type="presOf" srcId="{0C7CB788-9BE7-4496-85B6-CD6247455B4A}" destId="{B117C1EB-B48F-4EC7-9451-038B85F45906}" srcOrd="1" destOrd="0" presId="urn:microsoft.com/office/officeart/2008/layout/HalfCircleOrganizationChart"/>
    <dgm:cxn modelId="{0625E907-FCBA-4ABC-A876-D9050E121489}" srcId="{F8C49078-755B-4550-8DA7-C3EEECE992E0}" destId="{6A7149A5-A58C-455B-A627-70941C2CDB04}" srcOrd="2" destOrd="0" parTransId="{AE9F38B0-09A8-478C-A937-60A30CD709E9}" sibTransId="{40D91F80-8D57-4950-9E87-B70D243E3C45}"/>
    <dgm:cxn modelId="{3E328811-4621-4B51-A17B-9186228BA605}" type="presOf" srcId="{F8C49078-755B-4550-8DA7-C3EEECE992E0}" destId="{CD2D296D-62D7-4881-842D-896ABAAF974B}" srcOrd="1" destOrd="0" presId="urn:microsoft.com/office/officeart/2008/layout/HalfCircleOrganizationChart"/>
    <dgm:cxn modelId="{C3C4CD26-8149-4136-8E38-8D56548C86A7}" type="presOf" srcId="{FC1C88A2-EE4E-4DA3-AEA7-681D5E7553B6}" destId="{5D6BE75A-202D-4DA4-9B23-3F9983F7E7A8}" srcOrd="0" destOrd="0" presId="urn:microsoft.com/office/officeart/2008/layout/HalfCircleOrganizationChart"/>
    <dgm:cxn modelId="{7FF33928-EB99-4AC3-9F56-0BF66150AD67}" type="presOf" srcId="{FA058A9E-F909-48BA-ACE2-385816C75087}" destId="{DDA87385-0313-4720-A93C-41BC1B4EB11D}" srcOrd="0" destOrd="0" presId="urn:microsoft.com/office/officeart/2008/layout/HalfCircleOrganizationChart"/>
    <dgm:cxn modelId="{842E5B2B-407F-43EE-B169-8186A3C29AF2}" type="presOf" srcId="{FC1C88A2-EE4E-4DA3-AEA7-681D5E7553B6}" destId="{F84464A2-4D48-432E-8CAD-E871C231B7E7}" srcOrd="1" destOrd="0" presId="urn:microsoft.com/office/officeart/2008/layout/HalfCircleOrganizationChart"/>
    <dgm:cxn modelId="{EEB01C32-0F69-4715-BF8C-F07159FA85BE}" type="presOf" srcId="{AE9F38B0-09A8-478C-A937-60A30CD709E9}" destId="{14DE157D-CB74-4531-9E2F-48D995600D43}" srcOrd="0" destOrd="0" presId="urn:microsoft.com/office/officeart/2008/layout/HalfCircleOrganizationChart"/>
    <dgm:cxn modelId="{507F6E32-6C01-47C0-908A-8A23523312FE}" type="presOf" srcId="{2757F18C-D71B-49B9-B9E5-6E0557D854D8}" destId="{015A1A8F-CA76-4F74-B05A-2116FA504BB3}" srcOrd="0" destOrd="0" presId="urn:microsoft.com/office/officeart/2008/layout/HalfCircleOrganizationChart"/>
    <dgm:cxn modelId="{F7D4CE4B-4117-4AA6-AB74-C41EB221DF43}" srcId="{49D33396-D120-4B00-87AD-3AEBF3E5A977}" destId="{0C7CB788-9BE7-4496-85B6-CD6247455B4A}" srcOrd="0" destOrd="0" parTransId="{418CB59F-4904-4F6C-9D55-21B577E92067}" sibTransId="{1B0C8F2D-FC41-478B-9AE0-04C9F2AC7249}"/>
    <dgm:cxn modelId="{FB66436C-48D3-4980-859C-FB3E59E69D46}" type="presOf" srcId="{CEFC0395-7E1E-456E-B6C8-F9D25CB39FE1}" destId="{82F67B24-1FEF-4628-A9B9-C29CA276D657}" srcOrd="1" destOrd="0" presId="urn:microsoft.com/office/officeart/2008/layout/HalfCircleOrganizationChart"/>
    <dgm:cxn modelId="{53A9186E-51FF-416C-8EC3-C47ED9E82320}" type="presOf" srcId="{A4127E67-9741-4B40-A9A1-9DCD97537F12}" destId="{0274B33D-8538-49E5-8D69-EF814DA8A19F}" srcOrd="0" destOrd="0" presId="urn:microsoft.com/office/officeart/2008/layout/HalfCircleOrganizationChart"/>
    <dgm:cxn modelId="{E5B52257-6FFF-4899-AECF-5F2F7C446CA1}" type="presOf" srcId="{A261FFEB-972B-4E3B-8F78-3A1AB3524943}" destId="{83EE0BA7-B51D-4257-B980-A427750132D0}" srcOrd="0" destOrd="0" presId="urn:microsoft.com/office/officeart/2008/layout/HalfCircleOrganizationChart"/>
    <dgm:cxn modelId="{7E0ECE7A-44CB-4B6B-B859-67A91B159DE7}" type="presOf" srcId="{6A7149A5-A58C-455B-A627-70941C2CDB04}" destId="{4F5FBF15-BC81-4A82-8772-B06771FD8DA9}" srcOrd="1" destOrd="0" presId="urn:microsoft.com/office/officeart/2008/layout/HalfCircleOrganizationChart"/>
    <dgm:cxn modelId="{6624B188-D4B3-41FB-A99C-92BCC54C0681}" srcId="{0C7CB788-9BE7-4496-85B6-CD6247455B4A}" destId="{F8C49078-755B-4550-8DA7-C3EEECE992E0}" srcOrd="0" destOrd="0" parTransId="{A261FFEB-972B-4E3B-8F78-3A1AB3524943}" sibTransId="{5499F98E-BB75-482D-8B30-CC42E71EF063}"/>
    <dgm:cxn modelId="{9C21568E-5626-4AE8-ADA3-777853508049}" srcId="{F8C49078-755B-4550-8DA7-C3EEECE992E0}" destId="{A4127E67-9741-4B40-A9A1-9DCD97537F12}" srcOrd="0" destOrd="0" parTransId="{2757F18C-D71B-49B9-B9E5-6E0557D854D8}" sibTransId="{82CA8E34-A36A-4865-9B0E-7DAA0FCB9260}"/>
    <dgm:cxn modelId="{6539E995-A9E0-4BB0-8094-17BDBCD48D94}" srcId="{0C7CB788-9BE7-4496-85B6-CD6247455B4A}" destId="{FC1C88A2-EE4E-4DA3-AEA7-681D5E7553B6}" srcOrd="1" destOrd="0" parTransId="{3B8BF9CB-79C9-4809-B188-796BECB63225}" sibTransId="{4B46A8D3-F45C-4069-85DF-72D13B3F50CC}"/>
    <dgm:cxn modelId="{592EF0AC-3C01-41C6-9BCA-821EFDC1010F}" type="presOf" srcId="{49D33396-D120-4B00-87AD-3AEBF3E5A977}" destId="{F48C1171-CA6A-473A-9120-69844B6F6FD7}" srcOrd="0" destOrd="0" presId="urn:microsoft.com/office/officeart/2008/layout/HalfCircleOrganizationChart"/>
    <dgm:cxn modelId="{1F1C57B2-6880-4AD8-89BD-C1E8559E590C}" type="presOf" srcId="{0C7CB788-9BE7-4496-85B6-CD6247455B4A}" destId="{599273AD-8FD1-4636-BAA3-1CF6EB3E04D6}" srcOrd="0" destOrd="0" presId="urn:microsoft.com/office/officeart/2008/layout/HalfCircleOrganizationChart"/>
    <dgm:cxn modelId="{D91B4ABE-C17B-41F7-AB8B-DFB5D9E08343}" type="presOf" srcId="{F8C49078-755B-4550-8DA7-C3EEECE992E0}" destId="{C6629C32-6941-4479-B264-3BE8B194AC9C}" srcOrd="0" destOrd="0" presId="urn:microsoft.com/office/officeart/2008/layout/HalfCircleOrganizationChart"/>
    <dgm:cxn modelId="{660158C4-250A-4E94-A46F-FD78667C3E2F}" type="presOf" srcId="{A4127E67-9741-4B40-A9A1-9DCD97537F12}" destId="{629A2D5D-005F-47CA-90F6-631EFEA21167}" srcOrd="1" destOrd="0" presId="urn:microsoft.com/office/officeart/2008/layout/HalfCircleOrganizationChart"/>
    <dgm:cxn modelId="{F2370FE6-B0C6-4A7D-8522-0BB333411894}" type="presOf" srcId="{3B8BF9CB-79C9-4809-B188-796BECB63225}" destId="{B42AEE85-1E09-4709-9FF0-E2D1706582E5}" srcOrd="0" destOrd="0" presId="urn:microsoft.com/office/officeart/2008/layout/HalfCircleOrganizationChart"/>
    <dgm:cxn modelId="{FA4E15EA-E284-47EB-A035-D0025D9B7065}" type="presOf" srcId="{CEFC0395-7E1E-456E-B6C8-F9D25CB39FE1}" destId="{3186C4AD-30A1-4424-99A4-65AA6E0E23F8}" srcOrd="0" destOrd="0" presId="urn:microsoft.com/office/officeart/2008/layout/HalfCircleOrganizationChart"/>
    <dgm:cxn modelId="{2B9DACEB-8260-440B-811F-996A8C8BA7A7}" type="presOf" srcId="{6A7149A5-A58C-455B-A627-70941C2CDB04}" destId="{056E2109-6B55-46BB-A176-93A4EEA50E04}" srcOrd="0" destOrd="0" presId="urn:microsoft.com/office/officeart/2008/layout/HalfCircleOrganizationChart"/>
    <dgm:cxn modelId="{A76748FF-CA33-49B3-8FBF-33FDB35FA3BF}" srcId="{F8C49078-755B-4550-8DA7-C3EEECE992E0}" destId="{CEFC0395-7E1E-456E-B6C8-F9D25CB39FE1}" srcOrd="1" destOrd="0" parTransId="{FA058A9E-F909-48BA-ACE2-385816C75087}" sibTransId="{3A8D7EF6-C10F-44B9-8301-C0D494759323}"/>
    <dgm:cxn modelId="{72BFDC62-85A8-4000-ADAC-20F191E0160F}" type="presParOf" srcId="{F48C1171-CA6A-473A-9120-69844B6F6FD7}" destId="{9273EACC-3982-41C5-A615-9BD0A2D75881}" srcOrd="0" destOrd="0" presId="urn:microsoft.com/office/officeart/2008/layout/HalfCircleOrganizationChart"/>
    <dgm:cxn modelId="{BFEED126-A6B1-45DA-B5B1-B89C621E5510}" type="presParOf" srcId="{9273EACC-3982-41C5-A615-9BD0A2D75881}" destId="{AD14C54C-6323-462C-8101-919D1BF0AE37}" srcOrd="0" destOrd="0" presId="urn:microsoft.com/office/officeart/2008/layout/HalfCircleOrganizationChart"/>
    <dgm:cxn modelId="{CD09A52B-1363-4E4A-B6C9-BA6FE225C0CA}" type="presParOf" srcId="{AD14C54C-6323-462C-8101-919D1BF0AE37}" destId="{599273AD-8FD1-4636-BAA3-1CF6EB3E04D6}" srcOrd="0" destOrd="0" presId="urn:microsoft.com/office/officeart/2008/layout/HalfCircleOrganizationChart"/>
    <dgm:cxn modelId="{9EFC6441-E91E-4A11-AA1D-93ACDFD40E5C}" type="presParOf" srcId="{AD14C54C-6323-462C-8101-919D1BF0AE37}" destId="{85D1335A-1A1B-4D64-9425-548AF0A1D399}" srcOrd="1" destOrd="0" presId="urn:microsoft.com/office/officeart/2008/layout/HalfCircleOrganizationChart"/>
    <dgm:cxn modelId="{5EB4CAE0-66EE-42F4-A90B-211F76410AFA}" type="presParOf" srcId="{AD14C54C-6323-462C-8101-919D1BF0AE37}" destId="{3337CCB7-BF67-4D35-9155-7F1E99CDB53C}" srcOrd="2" destOrd="0" presId="urn:microsoft.com/office/officeart/2008/layout/HalfCircleOrganizationChart"/>
    <dgm:cxn modelId="{80EC1F87-C6D2-4B0A-8717-031A584D54C6}" type="presParOf" srcId="{AD14C54C-6323-462C-8101-919D1BF0AE37}" destId="{B117C1EB-B48F-4EC7-9451-038B85F45906}" srcOrd="3" destOrd="0" presId="urn:microsoft.com/office/officeart/2008/layout/HalfCircleOrganizationChart"/>
    <dgm:cxn modelId="{08F09144-422A-4545-B45B-5448661DC9CE}" type="presParOf" srcId="{9273EACC-3982-41C5-A615-9BD0A2D75881}" destId="{03BC1BAF-A5C1-4B10-B05F-39D6F127FDF2}" srcOrd="1" destOrd="0" presId="urn:microsoft.com/office/officeart/2008/layout/HalfCircleOrganizationChart"/>
    <dgm:cxn modelId="{3E1D7A23-867E-431F-9688-414E341E5DD2}" type="presParOf" srcId="{03BC1BAF-A5C1-4B10-B05F-39D6F127FDF2}" destId="{83EE0BA7-B51D-4257-B980-A427750132D0}" srcOrd="0" destOrd="0" presId="urn:microsoft.com/office/officeart/2008/layout/HalfCircleOrganizationChart"/>
    <dgm:cxn modelId="{A9D2946B-A85F-4FC2-9044-8F1C7CF36368}" type="presParOf" srcId="{03BC1BAF-A5C1-4B10-B05F-39D6F127FDF2}" destId="{5054A04A-5E4F-47CB-A7FE-37BF2AD9532A}" srcOrd="1" destOrd="0" presId="urn:microsoft.com/office/officeart/2008/layout/HalfCircleOrganizationChart"/>
    <dgm:cxn modelId="{FDABECA2-772D-487A-8229-8116CE68990F}" type="presParOf" srcId="{5054A04A-5E4F-47CB-A7FE-37BF2AD9532A}" destId="{FF27DE3D-2370-44EF-AA9D-650BE49B4B57}" srcOrd="0" destOrd="0" presId="urn:microsoft.com/office/officeart/2008/layout/HalfCircleOrganizationChart"/>
    <dgm:cxn modelId="{E6EBD696-0BEF-44FC-B49F-588EF89610FC}" type="presParOf" srcId="{FF27DE3D-2370-44EF-AA9D-650BE49B4B57}" destId="{C6629C32-6941-4479-B264-3BE8B194AC9C}" srcOrd="0" destOrd="0" presId="urn:microsoft.com/office/officeart/2008/layout/HalfCircleOrganizationChart"/>
    <dgm:cxn modelId="{2FBE9CF2-5D83-4E35-B9ED-88F4FCAEB754}" type="presParOf" srcId="{FF27DE3D-2370-44EF-AA9D-650BE49B4B57}" destId="{510E8545-EDEA-4A5A-8711-A44E71523EFE}" srcOrd="1" destOrd="0" presId="urn:microsoft.com/office/officeart/2008/layout/HalfCircleOrganizationChart"/>
    <dgm:cxn modelId="{23A7234E-75DB-4448-A043-D145CD7E9F31}" type="presParOf" srcId="{FF27DE3D-2370-44EF-AA9D-650BE49B4B57}" destId="{6A3BAC30-DD83-4C43-8F72-288EC9881515}" srcOrd="2" destOrd="0" presId="urn:microsoft.com/office/officeart/2008/layout/HalfCircleOrganizationChart"/>
    <dgm:cxn modelId="{72618E4D-D6AA-488D-86FC-0F76E79A1A56}" type="presParOf" srcId="{FF27DE3D-2370-44EF-AA9D-650BE49B4B57}" destId="{CD2D296D-62D7-4881-842D-896ABAAF974B}" srcOrd="3" destOrd="0" presId="urn:microsoft.com/office/officeart/2008/layout/HalfCircleOrganizationChart"/>
    <dgm:cxn modelId="{DD90E3F8-9388-4906-9AFE-722448CD00EF}" type="presParOf" srcId="{5054A04A-5E4F-47CB-A7FE-37BF2AD9532A}" destId="{6ECD437C-FFD5-4BEB-9726-868E488A24F6}" srcOrd="1" destOrd="0" presId="urn:microsoft.com/office/officeart/2008/layout/HalfCircleOrganizationChart"/>
    <dgm:cxn modelId="{71F52F29-AAB1-4E7F-B97C-8F76C9A49316}" type="presParOf" srcId="{6ECD437C-FFD5-4BEB-9726-868E488A24F6}" destId="{015A1A8F-CA76-4F74-B05A-2116FA504BB3}" srcOrd="0" destOrd="0" presId="urn:microsoft.com/office/officeart/2008/layout/HalfCircleOrganizationChart"/>
    <dgm:cxn modelId="{38C21CFD-B481-4DA4-B283-06F445C56068}" type="presParOf" srcId="{6ECD437C-FFD5-4BEB-9726-868E488A24F6}" destId="{479D223D-250E-4E85-817B-88E2C9D581B0}" srcOrd="1" destOrd="0" presId="urn:microsoft.com/office/officeart/2008/layout/HalfCircleOrganizationChart"/>
    <dgm:cxn modelId="{51BD9181-2FF3-4DD0-85EC-101AD4F5BA32}" type="presParOf" srcId="{479D223D-250E-4E85-817B-88E2C9D581B0}" destId="{DB6B534B-500E-477D-8D1C-A152668486E0}" srcOrd="0" destOrd="0" presId="urn:microsoft.com/office/officeart/2008/layout/HalfCircleOrganizationChart"/>
    <dgm:cxn modelId="{80A324F4-95F7-4F3F-AF7C-1D3AEB5EF291}" type="presParOf" srcId="{DB6B534B-500E-477D-8D1C-A152668486E0}" destId="{0274B33D-8538-49E5-8D69-EF814DA8A19F}" srcOrd="0" destOrd="0" presId="urn:microsoft.com/office/officeart/2008/layout/HalfCircleOrganizationChart"/>
    <dgm:cxn modelId="{C97F02CE-B86E-4B7A-A621-6F8530AC3A31}" type="presParOf" srcId="{DB6B534B-500E-477D-8D1C-A152668486E0}" destId="{32F5A259-730D-4F45-AA64-F9A38349F101}" srcOrd="1" destOrd="0" presId="urn:microsoft.com/office/officeart/2008/layout/HalfCircleOrganizationChart"/>
    <dgm:cxn modelId="{8A128C62-9152-482F-A415-2E7EF479E560}" type="presParOf" srcId="{DB6B534B-500E-477D-8D1C-A152668486E0}" destId="{7C1AD8FF-D837-4EF6-B947-D7E2657A8C07}" srcOrd="2" destOrd="0" presId="urn:microsoft.com/office/officeart/2008/layout/HalfCircleOrganizationChart"/>
    <dgm:cxn modelId="{67DD05D8-6EC2-4D9C-B728-A8D1D097436F}" type="presParOf" srcId="{DB6B534B-500E-477D-8D1C-A152668486E0}" destId="{629A2D5D-005F-47CA-90F6-631EFEA21167}" srcOrd="3" destOrd="0" presId="urn:microsoft.com/office/officeart/2008/layout/HalfCircleOrganizationChart"/>
    <dgm:cxn modelId="{FC5027B7-AC68-47AC-BBB3-EC04363636C4}" type="presParOf" srcId="{479D223D-250E-4E85-817B-88E2C9D581B0}" destId="{56108063-C570-4D89-8D5E-6FB620983CCC}" srcOrd="1" destOrd="0" presId="urn:microsoft.com/office/officeart/2008/layout/HalfCircleOrganizationChart"/>
    <dgm:cxn modelId="{F09C444B-69BC-4DD6-BA5D-56B710A76229}" type="presParOf" srcId="{479D223D-250E-4E85-817B-88E2C9D581B0}" destId="{C3DEE75D-6950-46C4-B9ED-375C750E9DAC}" srcOrd="2" destOrd="0" presId="urn:microsoft.com/office/officeart/2008/layout/HalfCircleOrganizationChart"/>
    <dgm:cxn modelId="{80C99DB8-534F-453F-9BF2-6ADDE7DC643A}" type="presParOf" srcId="{6ECD437C-FFD5-4BEB-9726-868E488A24F6}" destId="{DDA87385-0313-4720-A93C-41BC1B4EB11D}" srcOrd="2" destOrd="0" presId="urn:microsoft.com/office/officeart/2008/layout/HalfCircleOrganizationChart"/>
    <dgm:cxn modelId="{D6230C0B-4035-47B9-AFDD-9D6847FFE0B3}" type="presParOf" srcId="{6ECD437C-FFD5-4BEB-9726-868E488A24F6}" destId="{73DEDAFA-F4E5-4640-ACCD-057C759AD7BD}" srcOrd="3" destOrd="0" presId="urn:microsoft.com/office/officeart/2008/layout/HalfCircleOrganizationChart"/>
    <dgm:cxn modelId="{48D2245C-A39C-41FF-A4ED-B6B5BF50B538}" type="presParOf" srcId="{73DEDAFA-F4E5-4640-ACCD-057C759AD7BD}" destId="{7E6ED0AA-9744-4120-90C6-73646100C1E4}" srcOrd="0" destOrd="0" presId="urn:microsoft.com/office/officeart/2008/layout/HalfCircleOrganizationChart"/>
    <dgm:cxn modelId="{E6AB45AB-4C9D-4EBE-A21E-679CEFE335EE}" type="presParOf" srcId="{7E6ED0AA-9744-4120-90C6-73646100C1E4}" destId="{3186C4AD-30A1-4424-99A4-65AA6E0E23F8}" srcOrd="0" destOrd="0" presId="urn:microsoft.com/office/officeart/2008/layout/HalfCircleOrganizationChart"/>
    <dgm:cxn modelId="{EEC84CE5-CE51-49E8-826C-BF030E0CFF07}" type="presParOf" srcId="{7E6ED0AA-9744-4120-90C6-73646100C1E4}" destId="{AC89313F-7B20-4550-AB7B-990066B5AB2F}" srcOrd="1" destOrd="0" presId="urn:microsoft.com/office/officeart/2008/layout/HalfCircleOrganizationChart"/>
    <dgm:cxn modelId="{A354E22A-3DAC-4167-AD08-19DD00FA1FFD}" type="presParOf" srcId="{7E6ED0AA-9744-4120-90C6-73646100C1E4}" destId="{627BC2F6-8FD3-4F88-96C6-72C093AA8789}" srcOrd="2" destOrd="0" presId="urn:microsoft.com/office/officeart/2008/layout/HalfCircleOrganizationChart"/>
    <dgm:cxn modelId="{0D93BDB8-55C6-4E8B-9FEA-D548F384F0E6}" type="presParOf" srcId="{7E6ED0AA-9744-4120-90C6-73646100C1E4}" destId="{82F67B24-1FEF-4628-A9B9-C29CA276D657}" srcOrd="3" destOrd="0" presId="urn:microsoft.com/office/officeart/2008/layout/HalfCircleOrganizationChart"/>
    <dgm:cxn modelId="{CD4233DE-C882-45CC-8F87-1D1D8E2CC158}" type="presParOf" srcId="{73DEDAFA-F4E5-4640-ACCD-057C759AD7BD}" destId="{CB8DE09C-EB92-4EB6-B8A8-BA72764F6311}" srcOrd="1" destOrd="0" presId="urn:microsoft.com/office/officeart/2008/layout/HalfCircleOrganizationChart"/>
    <dgm:cxn modelId="{E7BE343C-2889-4912-A56E-5167B5530524}" type="presParOf" srcId="{73DEDAFA-F4E5-4640-ACCD-057C759AD7BD}" destId="{BA290098-4346-4108-9F25-853198F8B297}" srcOrd="2" destOrd="0" presId="urn:microsoft.com/office/officeart/2008/layout/HalfCircleOrganizationChart"/>
    <dgm:cxn modelId="{3F28599B-0E46-40AD-9AF5-4C635D441E5A}" type="presParOf" srcId="{6ECD437C-FFD5-4BEB-9726-868E488A24F6}" destId="{14DE157D-CB74-4531-9E2F-48D995600D43}" srcOrd="4" destOrd="0" presId="urn:microsoft.com/office/officeart/2008/layout/HalfCircleOrganizationChart"/>
    <dgm:cxn modelId="{F96C57D1-02F8-4455-94BD-D44D8D956CCB}" type="presParOf" srcId="{6ECD437C-FFD5-4BEB-9726-868E488A24F6}" destId="{185BFB46-B908-4251-90B4-8CDD14CBF0B2}" srcOrd="5" destOrd="0" presId="urn:microsoft.com/office/officeart/2008/layout/HalfCircleOrganizationChart"/>
    <dgm:cxn modelId="{5AB7F889-C759-4FAA-888C-0A44CCEF9EE1}" type="presParOf" srcId="{185BFB46-B908-4251-90B4-8CDD14CBF0B2}" destId="{C3BC3058-A1AD-49A0-9432-52B3BC15604E}" srcOrd="0" destOrd="0" presId="urn:microsoft.com/office/officeart/2008/layout/HalfCircleOrganizationChart"/>
    <dgm:cxn modelId="{0D882EE1-B27F-47FD-ABD6-EB78ADFCF89B}" type="presParOf" srcId="{C3BC3058-A1AD-49A0-9432-52B3BC15604E}" destId="{056E2109-6B55-46BB-A176-93A4EEA50E04}" srcOrd="0" destOrd="0" presId="urn:microsoft.com/office/officeart/2008/layout/HalfCircleOrganizationChart"/>
    <dgm:cxn modelId="{A7A51179-14A7-4B2C-8D45-E7878FE1FFAF}" type="presParOf" srcId="{C3BC3058-A1AD-49A0-9432-52B3BC15604E}" destId="{44B75ABB-7CD7-435A-BF15-EA3D37C77D65}" srcOrd="1" destOrd="0" presId="urn:microsoft.com/office/officeart/2008/layout/HalfCircleOrganizationChart"/>
    <dgm:cxn modelId="{171D76C9-FA91-4D1C-9B29-76F924C69663}" type="presParOf" srcId="{C3BC3058-A1AD-49A0-9432-52B3BC15604E}" destId="{415A8E61-0C5E-4281-B015-F9EF721B1E90}" srcOrd="2" destOrd="0" presId="urn:microsoft.com/office/officeart/2008/layout/HalfCircleOrganizationChart"/>
    <dgm:cxn modelId="{EFF2351E-D2D5-4F20-B78E-F9722C03AF04}" type="presParOf" srcId="{C3BC3058-A1AD-49A0-9432-52B3BC15604E}" destId="{4F5FBF15-BC81-4A82-8772-B06771FD8DA9}" srcOrd="3" destOrd="0" presId="urn:microsoft.com/office/officeart/2008/layout/HalfCircleOrganizationChart"/>
    <dgm:cxn modelId="{93B20529-4CC1-40A2-B39C-0218FAA71AD9}" type="presParOf" srcId="{185BFB46-B908-4251-90B4-8CDD14CBF0B2}" destId="{F1E64ADB-6056-40C9-AE36-3E5D66AF02C6}" srcOrd="1" destOrd="0" presId="urn:microsoft.com/office/officeart/2008/layout/HalfCircleOrganizationChart"/>
    <dgm:cxn modelId="{C684C49E-6413-458E-81D9-63C1A1820EAC}" type="presParOf" srcId="{185BFB46-B908-4251-90B4-8CDD14CBF0B2}" destId="{F3D92FB5-ED4A-42BF-81D5-7900B0AFAC02}" srcOrd="2" destOrd="0" presId="urn:microsoft.com/office/officeart/2008/layout/HalfCircleOrganizationChart"/>
    <dgm:cxn modelId="{E8223FDC-9000-4016-B2F1-FCE238EDC687}" type="presParOf" srcId="{5054A04A-5E4F-47CB-A7FE-37BF2AD9532A}" destId="{7339FD76-2D09-44E1-9165-AB737FEA82AF}" srcOrd="2" destOrd="0" presId="urn:microsoft.com/office/officeart/2008/layout/HalfCircleOrganizationChart"/>
    <dgm:cxn modelId="{9D99AE4B-0580-4BA9-8383-1F8C0C37B5DC}" type="presParOf" srcId="{03BC1BAF-A5C1-4B10-B05F-39D6F127FDF2}" destId="{B42AEE85-1E09-4709-9FF0-E2D1706582E5}" srcOrd="2" destOrd="0" presId="urn:microsoft.com/office/officeart/2008/layout/HalfCircleOrganizationChart"/>
    <dgm:cxn modelId="{2BA99B09-560B-4E29-BF0C-04FB8D1CE729}" type="presParOf" srcId="{03BC1BAF-A5C1-4B10-B05F-39D6F127FDF2}" destId="{B9D53855-9B95-4A01-8E84-687F25001A90}" srcOrd="3" destOrd="0" presId="urn:microsoft.com/office/officeart/2008/layout/HalfCircleOrganizationChart"/>
    <dgm:cxn modelId="{D2FDAE9B-D0CA-4D0F-8E24-F909B5813573}" type="presParOf" srcId="{B9D53855-9B95-4A01-8E84-687F25001A90}" destId="{E0795226-77EC-4330-8ABD-51F380CE2444}" srcOrd="0" destOrd="0" presId="urn:microsoft.com/office/officeart/2008/layout/HalfCircleOrganizationChart"/>
    <dgm:cxn modelId="{7664FD95-8FE5-4BF1-9854-1F2DC466BE6F}" type="presParOf" srcId="{E0795226-77EC-4330-8ABD-51F380CE2444}" destId="{5D6BE75A-202D-4DA4-9B23-3F9983F7E7A8}" srcOrd="0" destOrd="0" presId="urn:microsoft.com/office/officeart/2008/layout/HalfCircleOrganizationChart"/>
    <dgm:cxn modelId="{C3FFE7D3-1753-48A2-8864-56F2F9760A43}" type="presParOf" srcId="{E0795226-77EC-4330-8ABD-51F380CE2444}" destId="{AE598D54-230E-4117-BF9A-CEF41EC4C014}" srcOrd="1" destOrd="0" presId="urn:microsoft.com/office/officeart/2008/layout/HalfCircleOrganizationChart"/>
    <dgm:cxn modelId="{7FD88BB9-4287-464B-BC21-D7C7CA0B23E2}" type="presParOf" srcId="{E0795226-77EC-4330-8ABD-51F380CE2444}" destId="{2C201F38-DF1F-47AC-A1CF-994B076C442D}" srcOrd="2" destOrd="0" presId="urn:microsoft.com/office/officeart/2008/layout/HalfCircleOrganizationChart"/>
    <dgm:cxn modelId="{DC084B2F-F80A-41C4-B284-FBCD10EC4EA4}" type="presParOf" srcId="{E0795226-77EC-4330-8ABD-51F380CE2444}" destId="{F84464A2-4D48-432E-8CAD-E871C231B7E7}" srcOrd="3" destOrd="0" presId="urn:microsoft.com/office/officeart/2008/layout/HalfCircleOrganizationChart"/>
    <dgm:cxn modelId="{E9C42D03-AEA2-4957-A3F4-0591AE235602}" type="presParOf" srcId="{B9D53855-9B95-4A01-8E84-687F25001A90}" destId="{B52C8BDC-BBFB-41D6-A795-CE9944A8FBC9}" srcOrd="1" destOrd="0" presId="urn:microsoft.com/office/officeart/2008/layout/HalfCircleOrganizationChart"/>
    <dgm:cxn modelId="{89B3E2D9-0198-42CE-89C3-AA51504ED5AE}" type="presParOf" srcId="{B9D53855-9B95-4A01-8E84-687F25001A90}" destId="{8F69E752-0E95-4AFC-8380-872B8DFF9DA7}" srcOrd="2" destOrd="0" presId="urn:microsoft.com/office/officeart/2008/layout/HalfCircleOrganizationChart"/>
    <dgm:cxn modelId="{EC59159B-1D76-49FC-8DA0-694D34644A8A}" type="presParOf" srcId="{9273EACC-3982-41C5-A615-9BD0A2D75881}" destId="{B10AC57B-22C0-4A4F-B39B-D8B96BA9AC18}"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2A4BC-3D6A-418C-B996-334BBC4079AF}">
      <dsp:nvSpPr>
        <dsp:cNvPr id="0" name=""/>
        <dsp:cNvSpPr/>
      </dsp:nvSpPr>
      <dsp:spPr>
        <a:xfrm>
          <a:off x="4454729" y="221965"/>
          <a:ext cx="2603957" cy="1269070"/>
        </a:xfrm>
        <a:prstGeom prst="ellipse">
          <a:avLst/>
        </a:prstGeom>
        <a:gradFill rotWithShape="0">
          <a:gsLst>
            <a:gs pos="0">
              <a:schemeClr val="accent2">
                <a:shade val="80000"/>
                <a:hueOff val="0"/>
                <a:satOff val="0"/>
                <a:lumOff val="0"/>
                <a:alphaOff val="0"/>
                <a:shade val="85000"/>
                <a:satMod val="130000"/>
              </a:schemeClr>
            </a:gs>
            <a:gs pos="34000">
              <a:schemeClr val="accent2">
                <a:shade val="80000"/>
                <a:hueOff val="0"/>
                <a:satOff val="0"/>
                <a:lumOff val="0"/>
                <a:alphaOff val="0"/>
                <a:shade val="87000"/>
                <a:satMod val="125000"/>
              </a:schemeClr>
            </a:gs>
            <a:gs pos="70000">
              <a:schemeClr val="accent2">
                <a:shade val="80000"/>
                <a:hueOff val="0"/>
                <a:satOff val="0"/>
                <a:lumOff val="0"/>
                <a:alphaOff val="0"/>
                <a:tint val="100000"/>
                <a:shade val="90000"/>
                <a:satMod val="130000"/>
              </a:schemeClr>
            </a:gs>
            <a:gs pos="100000">
              <a:schemeClr val="accent2">
                <a:shade val="8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1">
                  <a:lumMod val="50000"/>
                </a:schemeClr>
              </a:solidFill>
            </a:rPr>
            <a:t>SONOGRAPHER</a:t>
          </a:r>
          <a:r>
            <a:rPr lang="en-US" sz="2000" kern="1200" dirty="0"/>
            <a:t> </a:t>
          </a:r>
        </a:p>
        <a:p>
          <a:pPr marL="0" lvl="0" indent="0" algn="ctr" defTabSz="889000">
            <a:lnSpc>
              <a:spcPct val="90000"/>
            </a:lnSpc>
            <a:spcBef>
              <a:spcPct val="0"/>
            </a:spcBef>
            <a:spcAft>
              <a:spcPct val="35000"/>
            </a:spcAft>
            <a:buNone/>
          </a:pPr>
          <a:r>
            <a:rPr lang="en-US" sz="2000" kern="1200" dirty="0"/>
            <a:t>acquires images</a:t>
          </a:r>
        </a:p>
      </dsp:txBody>
      <dsp:txXfrm>
        <a:off x="4836070" y="407816"/>
        <a:ext cx="1841275" cy="897368"/>
      </dsp:txXfrm>
    </dsp:sp>
    <dsp:sp modelId="{25A147A0-933F-4585-AA1D-B3F772C41E93}">
      <dsp:nvSpPr>
        <dsp:cNvPr id="0" name=""/>
        <dsp:cNvSpPr/>
      </dsp:nvSpPr>
      <dsp:spPr>
        <a:xfrm rot="1959109">
          <a:off x="6721338" y="1425374"/>
          <a:ext cx="652413" cy="516591"/>
        </a:xfrm>
        <a:prstGeom prst="rightArrow">
          <a:avLst>
            <a:gd name="adj1" fmla="val 60000"/>
            <a:gd name="adj2" fmla="val 50000"/>
          </a:avLst>
        </a:prstGeom>
        <a:gradFill rotWithShape="0">
          <a:gsLst>
            <a:gs pos="0">
              <a:schemeClr val="accent2">
                <a:shade val="90000"/>
                <a:hueOff val="0"/>
                <a:satOff val="0"/>
                <a:lumOff val="0"/>
                <a:alphaOff val="0"/>
                <a:shade val="85000"/>
                <a:satMod val="130000"/>
              </a:schemeClr>
            </a:gs>
            <a:gs pos="34000">
              <a:schemeClr val="accent2">
                <a:shade val="90000"/>
                <a:hueOff val="0"/>
                <a:satOff val="0"/>
                <a:lumOff val="0"/>
                <a:alphaOff val="0"/>
                <a:shade val="87000"/>
                <a:satMod val="125000"/>
              </a:schemeClr>
            </a:gs>
            <a:gs pos="70000">
              <a:schemeClr val="accent2">
                <a:shade val="90000"/>
                <a:hueOff val="0"/>
                <a:satOff val="0"/>
                <a:lumOff val="0"/>
                <a:alphaOff val="0"/>
                <a:tint val="100000"/>
                <a:shade val="90000"/>
                <a:satMod val="130000"/>
              </a:schemeClr>
            </a:gs>
            <a:gs pos="100000">
              <a:schemeClr val="accent2">
                <a:shade val="9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6733584" y="1486884"/>
        <a:ext cx="497436" cy="309955"/>
      </dsp:txXfrm>
    </dsp:sp>
    <dsp:sp modelId="{EA997A57-EFD0-4D9E-97CA-6A9B8C4C656D}">
      <dsp:nvSpPr>
        <dsp:cNvPr id="0" name=""/>
        <dsp:cNvSpPr/>
      </dsp:nvSpPr>
      <dsp:spPr>
        <a:xfrm>
          <a:off x="7369019" y="1867418"/>
          <a:ext cx="1530641" cy="1025346"/>
        </a:xfrm>
        <a:prstGeom prst="ellipse">
          <a:avLst/>
        </a:prstGeom>
        <a:gradFill rotWithShape="0">
          <a:gsLst>
            <a:gs pos="0">
              <a:schemeClr val="accent2">
                <a:shade val="80000"/>
                <a:hueOff val="-96283"/>
                <a:satOff val="2033"/>
                <a:lumOff val="5416"/>
                <a:alphaOff val="0"/>
                <a:shade val="85000"/>
                <a:satMod val="130000"/>
              </a:schemeClr>
            </a:gs>
            <a:gs pos="34000">
              <a:schemeClr val="accent2">
                <a:shade val="80000"/>
                <a:hueOff val="-96283"/>
                <a:satOff val="2033"/>
                <a:lumOff val="5416"/>
                <a:alphaOff val="0"/>
                <a:shade val="87000"/>
                <a:satMod val="125000"/>
              </a:schemeClr>
            </a:gs>
            <a:gs pos="70000">
              <a:schemeClr val="accent2">
                <a:shade val="80000"/>
                <a:hueOff val="-96283"/>
                <a:satOff val="2033"/>
                <a:lumOff val="5416"/>
                <a:alphaOff val="0"/>
                <a:tint val="100000"/>
                <a:shade val="90000"/>
                <a:satMod val="130000"/>
              </a:schemeClr>
            </a:gs>
            <a:gs pos="100000">
              <a:schemeClr val="accent2">
                <a:shade val="80000"/>
                <a:hueOff val="-96283"/>
                <a:satOff val="2033"/>
                <a:lumOff val="541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transfers images to PC</a:t>
          </a:r>
        </a:p>
      </dsp:txBody>
      <dsp:txXfrm>
        <a:off x="7593176" y="2017576"/>
        <a:ext cx="1082327" cy="725030"/>
      </dsp:txXfrm>
    </dsp:sp>
    <dsp:sp modelId="{5EDCD9F1-9568-4DF4-8C13-F366C17C5F18}">
      <dsp:nvSpPr>
        <dsp:cNvPr id="0" name=""/>
        <dsp:cNvSpPr/>
      </dsp:nvSpPr>
      <dsp:spPr>
        <a:xfrm rot="4512526">
          <a:off x="8160292" y="3111268"/>
          <a:ext cx="438091" cy="516591"/>
        </a:xfrm>
        <a:prstGeom prst="rightArrow">
          <a:avLst>
            <a:gd name="adj1" fmla="val 60000"/>
            <a:gd name="adj2" fmla="val 50000"/>
          </a:avLst>
        </a:prstGeom>
        <a:gradFill rotWithShape="0">
          <a:gsLst>
            <a:gs pos="0">
              <a:schemeClr val="accent2">
                <a:shade val="90000"/>
                <a:hueOff val="-96290"/>
                <a:satOff val="483"/>
                <a:lumOff val="4852"/>
                <a:alphaOff val="0"/>
                <a:shade val="85000"/>
                <a:satMod val="130000"/>
              </a:schemeClr>
            </a:gs>
            <a:gs pos="34000">
              <a:schemeClr val="accent2">
                <a:shade val="90000"/>
                <a:hueOff val="-96290"/>
                <a:satOff val="483"/>
                <a:lumOff val="4852"/>
                <a:alphaOff val="0"/>
                <a:shade val="87000"/>
                <a:satMod val="125000"/>
              </a:schemeClr>
            </a:gs>
            <a:gs pos="70000">
              <a:schemeClr val="accent2">
                <a:shade val="90000"/>
                <a:hueOff val="-96290"/>
                <a:satOff val="483"/>
                <a:lumOff val="4852"/>
                <a:alphaOff val="0"/>
                <a:tint val="100000"/>
                <a:shade val="90000"/>
                <a:satMod val="130000"/>
              </a:schemeClr>
            </a:gs>
            <a:gs pos="100000">
              <a:schemeClr val="accent2">
                <a:shade val="90000"/>
                <a:hueOff val="-96290"/>
                <a:satOff val="483"/>
                <a:lumOff val="485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8209229" y="3151050"/>
        <a:ext cx="306664" cy="309955"/>
      </dsp:txXfrm>
    </dsp:sp>
    <dsp:sp modelId="{925BD3A4-79EA-4FEC-BC6C-4E0F60E1002A}">
      <dsp:nvSpPr>
        <dsp:cNvPr id="0" name=""/>
        <dsp:cNvSpPr/>
      </dsp:nvSpPr>
      <dsp:spPr>
        <a:xfrm>
          <a:off x="7441598" y="3679153"/>
          <a:ext cx="2382887" cy="1179236"/>
        </a:xfrm>
        <a:prstGeom prst="ellipse">
          <a:avLst/>
        </a:prstGeom>
        <a:gradFill rotWithShape="0">
          <a:gsLst>
            <a:gs pos="0">
              <a:schemeClr val="accent2">
                <a:shade val="80000"/>
                <a:hueOff val="-192566"/>
                <a:satOff val="4066"/>
                <a:lumOff val="10832"/>
                <a:alphaOff val="0"/>
                <a:shade val="85000"/>
                <a:satMod val="130000"/>
              </a:schemeClr>
            </a:gs>
            <a:gs pos="34000">
              <a:schemeClr val="accent2">
                <a:shade val="80000"/>
                <a:hueOff val="-192566"/>
                <a:satOff val="4066"/>
                <a:lumOff val="10832"/>
                <a:alphaOff val="0"/>
                <a:shade val="87000"/>
                <a:satMod val="125000"/>
              </a:schemeClr>
            </a:gs>
            <a:gs pos="70000">
              <a:schemeClr val="accent2">
                <a:shade val="80000"/>
                <a:hueOff val="-192566"/>
                <a:satOff val="4066"/>
                <a:lumOff val="10832"/>
                <a:alphaOff val="0"/>
                <a:tint val="100000"/>
                <a:shade val="90000"/>
                <a:satMod val="130000"/>
              </a:schemeClr>
            </a:gs>
            <a:gs pos="100000">
              <a:schemeClr val="accent2">
                <a:shade val="80000"/>
                <a:hueOff val="-192566"/>
                <a:satOff val="4066"/>
                <a:lumOff val="1083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measurements &amp; interpretation</a:t>
          </a:r>
        </a:p>
      </dsp:txBody>
      <dsp:txXfrm>
        <a:off x="7790564" y="3851848"/>
        <a:ext cx="1684955" cy="833846"/>
      </dsp:txXfrm>
    </dsp:sp>
    <dsp:sp modelId="{19472F10-68BC-411B-A602-992CEC291116}">
      <dsp:nvSpPr>
        <dsp:cNvPr id="0" name=""/>
        <dsp:cNvSpPr/>
      </dsp:nvSpPr>
      <dsp:spPr>
        <a:xfrm rot="9412378">
          <a:off x="7150644" y="4918513"/>
          <a:ext cx="690614" cy="516591"/>
        </a:xfrm>
        <a:prstGeom prst="rightArrow">
          <a:avLst>
            <a:gd name="adj1" fmla="val 60000"/>
            <a:gd name="adj2" fmla="val 50000"/>
          </a:avLst>
        </a:prstGeom>
        <a:gradFill rotWithShape="0">
          <a:gsLst>
            <a:gs pos="0">
              <a:schemeClr val="accent2">
                <a:shade val="90000"/>
                <a:hueOff val="-192581"/>
                <a:satOff val="966"/>
                <a:lumOff val="9704"/>
                <a:alphaOff val="0"/>
                <a:shade val="85000"/>
                <a:satMod val="130000"/>
              </a:schemeClr>
            </a:gs>
            <a:gs pos="34000">
              <a:schemeClr val="accent2">
                <a:shade val="90000"/>
                <a:hueOff val="-192581"/>
                <a:satOff val="966"/>
                <a:lumOff val="9704"/>
                <a:alphaOff val="0"/>
                <a:shade val="87000"/>
                <a:satMod val="125000"/>
              </a:schemeClr>
            </a:gs>
            <a:gs pos="70000">
              <a:schemeClr val="accent2">
                <a:shade val="90000"/>
                <a:hueOff val="-192581"/>
                <a:satOff val="966"/>
                <a:lumOff val="9704"/>
                <a:alphaOff val="0"/>
                <a:tint val="100000"/>
                <a:shade val="90000"/>
                <a:satMod val="130000"/>
              </a:schemeClr>
            </a:gs>
            <a:gs pos="100000">
              <a:schemeClr val="accent2">
                <a:shade val="90000"/>
                <a:hueOff val="-192581"/>
                <a:satOff val="966"/>
                <a:lumOff val="9704"/>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rot="10800000">
        <a:off x="7299394" y="4991396"/>
        <a:ext cx="535637" cy="309955"/>
      </dsp:txXfrm>
    </dsp:sp>
    <dsp:sp modelId="{0279E423-1DD1-4512-9BF9-52F6FFA3D6EB}">
      <dsp:nvSpPr>
        <dsp:cNvPr id="0" name=""/>
        <dsp:cNvSpPr/>
      </dsp:nvSpPr>
      <dsp:spPr>
        <a:xfrm>
          <a:off x="4610814" y="4924089"/>
          <a:ext cx="2136637" cy="1212558"/>
        </a:xfrm>
        <a:prstGeom prst="ellipse">
          <a:avLst/>
        </a:prstGeom>
        <a:gradFill rotWithShape="0">
          <a:gsLst>
            <a:gs pos="0">
              <a:schemeClr val="accent2">
                <a:shade val="80000"/>
                <a:hueOff val="-288849"/>
                <a:satOff val="6100"/>
                <a:lumOff val="16249"/>
                <a:alphaOff val="0"/>
                <a:shade val="85000"/>
                <a:satMod val="130000"/>
              </a:schemeClr>
            </a:gs>
            <a:gs pos="34000">
              <a:schemeClr val="accent2">
                <a:shade val="80000"/>
                <a:hueOff val="-288849"/>
                <a:satOff val="6100"/>
                <a:lumOff val="16249"/>
                <a:alphaOff val="0"/>
                <a:shade val="87000"/>
                <a:satMod val="125000"/>
              </a:schemeClr>
            </a:gs>
            <a:gs pos="70000">
              <a:schemeClr val="accent2">
                <a:shade val="80000"/>
                <a:hueOff val="-288849"/>
                <a:satOff val="6100"/>
                <a:lumOff val="16249"/>
                <a:alphaOff val="0"/>
                <a:tint val="100000"/>
                <a:shade val="90000"/>
                <a:satMod val="130000"/>
              </a:schemeClr>
            </a:gs>
            <a:gs pos="100000">
              <a:schemeClr val="accent2">
                <a:shade val="80000"/>
                <a:hueOff val="-288849"/>
                <a:satOff val="6100"/>
                <a:lumOff val="1624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creates preliminary report</a:t>
          </a:r>
        </a:p>
      </dsp:txBody>
      <dsp:txXfrm>
        <a:off x="4923717" y="5101664"/>
        <a:ext cx="1510831" cy="857408"/>
      </dsp:txXfrm>
    </dsp:sp>
    <dsp:sp modelId="{61B1D5C2-93C5-4361-A505-313488BE81D3}">
      <dsp:nvSpPr>
        <dsp:cNvPr id="0" name=""/>
        <dsp:cNvSpPr/>
      </dsp:nvSpPr>
      <dsp:spPr>
        <a:xfrm rot="12500498">
          <a:off x="3701629" y="4774069"/>
          <a:ext cx="613809" cy="516591"/>
        </a:xfrm>
        <a:prstGeom prst="rightArrow">
          <a:avLst>
            <a:gd name="adj1" fmla="val 60000"/>
            <a:gd name="adj2" fmla="val 50000"/>
          </a:avLst>
        </a:prstGeom>
        <a:gradFill rotWithShape="0">
          <a:gsLst>
            <a:gs pos="0">
              <a:schemeClr val="accent2">
                <a:shade val="90000"/>
                <a:hueOff val="-288871"/>
                <a:satOff val="1450"/>
                <a:lumOff val="14555"/>
                <a:alphaOff val="0"/>
                <a:shade val="85000"/>
                <a:satMod val="130000"/>
              </a:schemeClr>
            </a:gs>
            <a:gs pos="34000">
              <a:schemeClr val="accent2">
                <a:shade val="90000"/>
                <a:hueOff val="-288871"/>
                <a:satOff val="1450"/>
                <a:lumOff val="14555"/>
                <a:alphaOff val="0"/>
                <a:shade val="87000"/>
                <a:satMod val="125000"/>
              </a:schemeClr>
            </a:gs>
            <a:gs pos="70000">
              <a:schemeClr val="accent2">
                <a:shade val="90000"/>
                <a:hueOff val="-288871"/>
                <a:satOff val="1450"/>
                <a:lumOff val="14555"/>
                <a:alphaOff val="0"/>
                <a:tint val="100000"/>
                <a:shade val="90000"/>
                <a:satMod val="130000"/>
              </a:schemeClr>
            </a:gs>
            <a:gs pos="100000">
              <a:schemeClr val="accent2">
                <a:shade val="90000"/>
                <a:hueOff val="-288871"/>
                <a:satOff val="1450"/>
                <a:lumOff val="1455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rot="10800000">
        <a:off x="3847318" y="4914173"/>
        <a:ext cx="458832" cy="309955"/>
      </dsp:txXfrm>
    </dsp:sp>
    <dsp:sp modelId="{894FFB42-8E7A-4671-92AC-43F5A48C0F2F}">
      <dsp:nvSpPr>
        <dsp:cNvPr id="0" name=""/>
        <dsp:cNvSpPr/>
      </dsp:nvSpPr>
      <dsp:spPr>
        <a:xfrm>
          <a:off x="1707428" y="3313247"/>
          <a:ext cx="2498772" cy="1497503"/>
        </a:xfrm>
        <a:prstGeom prst="ellipse">
          <a:avLst/>
        </a:prstGeom>
        <a:gradFill rotWithShape="0">
          <a:gsLst>
            <a:gs pos="0">
              <a:schemeClr val="accent2">
                <a:shade val="80000"/>
                <a:hueOff val="-385132"/>
                <a:satOff val="8133"/>
                <a:lumOff val="21665"/>
                <a:alphaOff val="0"/>
                <a:shade val="85000"/>
                <a:satMod val="130000"/>
              </a:schemeClr>
            </a:gs>
            <a:gs pos="34000">
              <a:schemeClr val="accent2">
                <a:shade val="80000"/>
                <a:hueOff val="-385132"/>
                <a:satOff val="8133"/>
                <a:lumOff val="21665"/>
                <a:alphaOff val="0"/>
                <a:shade val="87000"/>
                <a:satMod val="125000"/>
              </a:schemeClr>
            </a:gs>
            <a:gs pos="70000">
              <a:schemeClr val="accent2">
                <a:shade val="80000"/>
                <a:hueOff val="-385132"/>
                <a:satOff val="8133"/>
                <a:lumOff val="21665"/>
                <a:alphaOff val="0"/>
                <a:tint val="100000"/>
                <a:shade val="90000"/>
                <a:satMod val="130000"/>
              </a:schemeClr>
            </a:gs>
            <a:gs pos="100000">
              <a:schemeClr val="accent2">
                <a:shade val="80000"/>
                <a:hueOff val="-385132"/>
                <a:satOff val="8133"/>
                <a:lumOff val="2166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1">
                  <a:lumMod val="50000"/>
                </a:schemeClr>
              </a:solidFill>
            </a:rPr>
            <a:t>CARDIOLOGIST</a:t>
          </a:r>
        </a:p>
        <a:p>
          <a:pPr marL="0" lvl="0" indent="0" algn="ctr" defTabSz="889000">
            <a:lnSpc>
              <a:spcPct val="90000"/>
            </a:lnSpc>
            <a:spcBef>
              <a:spcPct val="0"/>
            </a:spcBef>
            <a:spcAft>
              <a:spcPct val="35000"/>
            </a:spcAft>
            <a:buNone/>
          </a:pPr>
          <a:r>
            <a:rPr lang="en-US" sz="2000" kern="1200" dirty="0"/>
            <a:t> reads &amp; finalizes report</a:t>
          </a:r>
        </a:p>
      </dsp:txBody>
      <dsp:txXfrm>
        <a:off x="2073365" y="3532551"/>
        <a:ext cx="1766898" cy="1058895"/>
      </dsp:txXfrm>
    </dsp:sp>
    <dsp:sp modelId="{45973F99-1AB0-4C71-A33E-D2DA411B9BDC}">
      <dsp:nvSpPr>
        <dsp:cNvPr id="0" name=""/>
        <dsp:cNvSpPr/>
      </dsp:nvSpPr>
      <dsp:spPr>
        <a:xfrm rot="8691403">
          <a:off x="1601571" y="4508360"/>
          <a:ext cx="329867" cy="516591"/>
        </a:xfrm>
        <a:prstGeom prst="rightArrow">
          <a:avLst>
            <a:gd name="adj1" fmla="val 60000"/>
            <a:gd name="adj2" fmla="val 50000"/>
          </a:avLst>
        </a:prstGeom>
        <a:gradFill rotWithShape="0">
          <a:gsLst>
            <a:gs pos="0">
              <a:schemeClr val="accent2">
                <a:shade val="90000"/>
                <a:hueOff val="-385162"/>
                <a:satOff val="1933"/>
                <a:lumOff val="19407"/>
                <a:alphaOff val="0"/>
                <a:shade val="85000"/>
                <a:satMod val="130000"/>
              </a:schemeClr>
            </a:gs>
            <a:gs pos="34000">
              <a:schemeClr val="accent2">
                <a:shade val="90000"/>
                <a:hueOff val="-385162"/>
                <a:satOff val="1933"/>
                <a:lumOff val="19407"/>
                <a:alphaOff val="0"/>
                <a:shade val="87000"/>
                <a:satMod val="125000"/>
              </a:schemeClr>
            </a:gs>
            <a:gs pos="70000">
              <a:schemeClr val="accent2">
                <a:shade val="90000"/>
                <a:hueOff val="-385162"/>
                <a:satOff val="1933"/>
                <a:lumOff val="19407"/>
                <a:alphaOff val="0"/>
                <a:tint val="100000"/>
                <a:shade val="90000"/>
                <a:satMod val="130000"/>
              </a:schemeClr>
            </a:gs>
            <a:gs pos="100000">
              <a:schemeClr val="accent2">
                <a:shade val="90000"/>
                <a:hueOff val="-385162"/>
                <a:satOff val="1933"/>
                <a:lumOff val="1940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rot="10800000">
        <a:off x="1691512" y="4583196"/>
        <a:ext cx="230907" cy="309955"/>
      </dsp:txXfrm>
    </dsp:sp>
    <dsp:sp modelId="{FE363741-9E3E-43BF-97FF-23E16589409A}">
      <dsp:nvSpPr>
        <dsp:cNvPr id="0" name=""/>
        <dsp:cNvSpPr/>
      </dsp:nvSpPr>
      <dsp:spPr>
        <a:xfrm>
          <a:off x="85516" y="4856061"/>
          <a:ext cx="1884280" cy="1127899"/>
        </a:xfrm>
        <a:prstGeom prst="ellipse">
          <a:avLst/>
        </a:prstGeom>
        <a:gradFill rotWithShape="0">
          <a:gsLst>
            <a:gs pos="0">
              <a:schemeClr val="accent2">
                <a:shade val="80000"/>
                <a:hueOff val="-481415"/>
                <a:satOff val="10166"/>
                <a:lumOff val="27081"/>
                <a:alphaOff val="0"/>
                <a:shade val="85000"/>
                <a:satMod val="130000"/>
              </a:schemeClr>
            </a:gs>
            <a:gs pos="34000">
              <a:schemeClr val="accent2">
                <a:shade val="80000"/>
                <a:hueOff val="-481415"/>
                <a:satOff val="10166"/>
                <a:lumOff val="27081"/>
                <a:alphaOff val="0"/>
                <a:shade val="87000"/>
                <a:satMod val="125000"/>
              </a:schemeClr>
            </a:gs>
            <a:gs pos="70000">
              <a:schemeClr val="accent2">
                <a:shade val="80000"/>
                <a:hueOff val="-481415"/>
                <a:satOff val="10166"/>
                <a:lumOff val="27081"/>
                <a:alphaOff val="0"/>
                <a:tint val="100000"/>
                <a:shade val="90000"/>
                <a:satMod val="130000"/>
              </a:schemeClr>
            </a:gs>
            <a:gs pos="100000">
              <a:schemeClr val="accent2">
                <a:shade val="80000"/>
                <a:hueOff val="-481415"/>
                <a:satOff val="10166"/>
                <a:lumOff val="2708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distributes results to </a:t>
          </a:r>
          <a:r>
            <a:rPr lang="en-US" sz="2000" b="1" kern="1200" dirty="0">
              <a:solidFill>
                <a:schemeClr val="accent1">
                  <a:lumMod val="50000"/>
                </a:schemeClr>
              </a:solidFill>
            </a:rPr>
            <a:t>PATIENT</a:t>
          </a:r>
        </a:p>
      </dsp:txBody>
      <dsp:txXfrm>
        <a:off x="361462" y="5021238"/>
        <a:ext cx="1332388" cy="797545"/>
      </dsp:txXfrm>
    </dsp:sp>
    <dsp:sp modelId="{83CC1AE3-8E0F-4690-A8D3-D4CB05CC2DDD}">
      <dsp:nvSpPr>
        <dsp:cNvPr id="0" name=""/>
        <dsp:cNvSpPr/>
      </dsp:nvSpPr>
      <dsp:spPr>
        <a:xfrm rot="18961234">
          <a:off x="1949833" y="2976308"/>
          <a:ext cx="2685012" cy="516591"/>
        </a:xfrm>
        <a:prstGeom prst="rightArrow">
          <a:avLst>
            <a:gd name="adj1" fmla="val 60000"/>
            <a:gd name="adj2" fmla="val 50000"/>
          </a:avLst>
        </a:prstGeom>
        <a:no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1971562" y="3133434"/>
        <a:ext cx="2530035" cy="309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CF294-9E54-44E3-B346-274BD9E8538C}">
      <dsp:nvSpPr>
        <dsp:cNvPr id="0" name=""/>
        <dsp:cNvSpPr/>
      </dsp:nvSpPr>
      <dsp:spPr>
        <a:xfrm>
          <a:off x="3085545" y="1654235"/>
          <a:ext cx="2142150" cy="1853046"/>
        </a:xfrm>
        <a:prstGeom prst="hexagon">
          <a:avLst>
            <a:gd name="adj" fmla="val 28570"/>
            <a:gd name="vf" fmla="val 115470"/>
          </a:avLst>
        </a:prstGeom>
        <a:solidFill>
          <a:schemeClr val="accent1">
            <a:lumMod val="40000"/>
            <a:lumOff val="60000"/>
          </a:schemeClr>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6000" b="0" kern="1200" dirty="0">
              <a:solidFill>
                <a:schemeClr val="accent2"/>
              </a:solidFill>
              <a:latin typeface="Bauhaus 93" panose="04030905020B02020C02" pitchFamily="82" charset="0"/>
            </a:rPr>
            <a:t>TTE</a:t>
          </a:r>
        </a:p>
      </dsp:txBody>
      <dsp:txXfrm>
        <a:off x="3440529" y="1961311"/>
        <a:ext cx="1432182" cy="1238894"/>
      </dsp:txXfrm>
    </dsp:sp>
    <dsp:sp modelId="{3DB3F531-B7EE-49A3-93B8-77E89F58D449}">
      <dsp:nvSpPr>
        <dsp:cNvPr id="0" name=""/>
        <dsp:cNvSpPr/>
      </dsp:nvSpPr>
      <dsp:spPr>
        <a:xfrm>
          <a:off x="4426942" y="798790"/>
          <a:ext cx="808227" cy="696394"/>
        </a:xfrm>
        <a:prstGeom prst="hexagon">
          <a:avLst>
            <a:gd name="adj" fmla="val 28900"/>
            <a:gd name="vf" fmla="val 115470"/>
          </a:avLst>
        </a:prstGeom>
        <a:gradFill rotWithShape="0">
          <a:gsLst>
            <a:gs pos="0">
              <a:schemeClr val="accent2">
                <a:tint val="40000"/>
                <a:hueOff val="0"/>
                <a:satOff val="0"/>
                <a:lumOff val="0"/>
                <a:alphaOff val="0"/>
                <a:shade val="85000"/>
                <a:satMod val="130000"/>
              </a:schemeClr>
            </a:gs>
            <a:gs pos="34000">
              <a:schemeClr val="accent2">
                <a:tint val="40000"/>
                <a:hueOff val="0"/>
                <a:satOff val="0"/>
                <a:lumOff val="0"/>
                <a:alphaOff val="0"/>
                <a:shade val="87000"/>
                <a:satMod val="125000"/>
              </a:schemeClr>
            </a:gs>
            <a:gs pos="70000">
              <a:schemeClr val="accent2">
                <a:tint val="40000"/>
                <a:hueOff val="0"/>
                <a:satOff val="0"/>
                <a:lumOff val="0"/>
                <a:alphaOff val="0"/>
                <a:tint val="100000"/>
                <a:shade val="90000"/>
                <a:satMod val="130000"/>
              </a:schemeClr>
            </a:gs>
            <a:gs pos="100000">
              <a:schemeClr val="accent2">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0D70977-141B-402F-B177-61A26C0D7F1C}">
      <dsp:nvSpPr>
        <dsp:cNvPr id="0" name=""/>
        <dsp:cNvSpPr/>
      </dsp:nvSpPr>
      <dsp:spPr>
        <a:xfrm>
          <a:off x="3282868" y="0"/>
          <a:ext cx="1755477" cy="1518693"/>
        </a:xfrm>
        <a:prstGeom prst="hexagon">
          <a:avLst>
            <a:gd name="adj" fmla="val 28570"/>
            <a:gd name="vf" fmla="val 11547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TILT</a:t>
          </a:r>
        </a:p>
      </dsp:txBody>
      <dsp:txXfrm>
        <a:off x="3573788" y="251680"/>
        <a:ext cx="1173637" cy="1015333"/>
      </dsp:txXfrm>
    </dsp:sp>
    <dsp:sp modelId="{13F59B76-FBCA-4EA1-9FD1-DD89FEA4BAFF}">
      <dsp:nvSpPr>
        <dsp:cNvPr id="0" name=""/>
        <dsp:cNvSpPr/>
      </dsp:nvSpPr>
      <dsp:spPr>
        <a:xfrm>
          <a:off x="5370206" y="2100676"/>
          <a:ext cx="808227" cy="696394"/>
        </a:xfrm>
        <a:prstGeom prst="hexagon">
          <a:avLst>
            <a:gd name="adj" fmla="val 28900"/>
            <a:gd name="vf" fmla="val 115470"/>
          </a:avLst>
        </a:prstGeom>
        <a:gradFill rotWithShape="0">
          <a:gsLst>
            <a:gs pos="0">
              <a:schemeClr val="accent2">
                <a:tint val="40000"/>
                <a:hueOff val="0"/>
                <a:satOff val="0"/>
                <a:lumOff val="0"/>
                <a:alphaOff val="0"/>
                <a:shade val="85000"/>
                <a:satMod val="130000"/>
              </a:schemeClr>
            </a:gs>
            <a:gs pos="34000">
              <a:schemeClr val="accent2">
                <a:tint val="40000"/>
                <a:hueOff val="0"/>
                <a:satOff val="0"/>
                <a:lumOff val="0"/>
                <a:alphaOff val="0"/>
                <a:shade val="87000"/>
                <a:satMod val="125000"/>
              </a:schemeClr>
            </a:gs>
            <a:gs pos="70000">
              <a:schemeClr val="accent2">
                <a:tint val="40000"/>
                <a:hueOff val="0"/>
                <a:satOff val="0"/>
                <a:lumOff val="0"/>
                <a:alphaOff val="0"/>
                <a:tint val="100000"/>
                <a:shade val="90000"/>
                <a:satMod val="130000"/>
              </a:schemeClr>
            </a:gs>
            <a:gs pos="100000">
              <a:schemeClr val="accent2">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016EDEE-5916-4A9E-AF49-74E09FDC8F4A}">
      <dsp:nvSpPr>
        <dsp:cNvPr id="0" name=""/>
        <dsp:cNvSpPr/>
      </dsp:nvSpPr>
      <dsp:spPr>
        <a:xfrm>
          <a:off x="4892844" y="934098"/>
          <a:ext cx="1755477" cy="1518693"/>
        </a:xfrm>
        <a:prstGeom prst="hexagon">
          <a:avLst>
            <a:gd name="adj" fmla="val 28570"/>
            <a:gd name="vf" fmla="val 115470"/>
          </a:avLst>
        </a:prstGeom>
        <a:gradFill rotWithShape="0">
          <a:gsLst>
            <a:gs pos="0">
              <a:schemeClr val="accent2">
                <a:hueOff val="-291073"/>
                <a:satOff val="-16786"/>
                <a:lumOff val="1726"/>
                <a:alphaOff val="0"/>
                <a:shade val="85000"/>
                <a:satMod val="130000"/>
              </a:schemeClr>
            </a:gs>
            <a:gs pos="34000">
              <a:schemeClr val="accent2">
                <a:hueOff val="-291073"/>
                <a:satOff val="-16786"/>
                <a:lumOff val="1726"/>
                <a:alphaOff val="0"/>
                <a:shade val="87000"/>
                <a:satMod val="125000"/>
              </a:schemeClr>
            </a:gs>
            <a:gs pos="70000">
              <a:schemeClr val="accent2">
                <a:hueOff val="-291073"/>
                <a:satOff val="-16786"/>
                <a:lumOff val="1726"/>
                <a:alphaOff val="0"/>
                <a:tint val="100000"/>
                <a:shade val="90000"/>
                <a:satMod val="130000"/>
              </a:schemeClr>
            </a:gs>
            <a:gs pos="100000">
              <a:schemeClr val="accent2">
                <a:hueOff val="-291073"/>
                <a:satOff val="-16786"/>
                <a:lumOff val="172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SWEEP</a:t>
          </a:r>
        </a:p>
      </dsp:txBody>
      <dsp:txXfrm>
        <a:off x="5183764" y="1185778"/>
        <a:ext cx="1173637" cy="1015333"/>
      </dsp:txXfrm>
    </dsp:sp>
    <dsp:sp modelId="{2277B545-9FBE-447B-AE9B-494AC68348C5}">
      <dsp:nvSpPr>
        <dsp:cNvPr id="0" name=""/>
        <dsp:cNvSpPr/>
      </dsp:nvSpPr>
      <dsp:spPr>
        <a:xfrm>
          <a:off x="4714954" y="3570262"/>
          <a:ext cx="808227" cy="696394"/>
        </a:xfrm>
        <a:prstGeom prst="hexagon">
          <a:avLst>
            <a:gd name="adj" fmla="val 28900"/>
            <a:gd name="vf" fmla="val 115470"/>
          </a:avLst>
        </a:prstGeom>
        <a:gradFill rotWithShape="0">
          <a:gsLst>
            <a:gs pos="0">
              <a:schemeClr val="accent2">
                <a:tint val="40000"/>
                <a:hueOff val="0"/>
                <a:satOff val="0"/>
                <a:lumOff val="0"/>
                <a:alphaOff val="0"/>
                <a:shade val="85000"/>
                <a:satMod val="130000"/>
              </a:schemeClr>
            </a:gs>
            <a:gs pos="34000">
              <a:schemeClr val="accent2">
                <a:tint val="40000"/>
                <a:hueOff val="0"/>
                <a:satOff val="0"/>
                <a:lumOff val="0"/>
                <a:alphaOff val="0"/>
                <a:shade val="87000"/>
                <a:satMod val="125000"/>
              </a:schemeClr>
            </a:gs>
            <a:gs pos="70000">
              <a:schemeClr val="accent2">
                <a:tint val="40000"/>
                <a:hueOff val="0"/>
                <a:satOff val="0"/>
                <a:lumOff val="0"/>
                <a:alphaOff val="0"/>
                <a:tint val="100000"/>
                <a:shade val="90000"/>
                <a:satMod val="130000"/>
              </a:schemeClr>
            </a:gs>
            <a:gs pos="100000">
              <a:schemeClr val="accent2">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E2397C1-5495-4783-9C09-E3C99BD3F27E}">
      <dsp:nvSpPr>
        <dsp:cNvPr id="0" name=""/>
        <dsp:cNvSpPr/>
      </dsp:nvSpPr>
      <dsp:spPr>
        <a:xfrm>
          <a:off x="4892844" y="2770427"/>
          <a:ext cx="1755477" cy="1518693"/>
        </a:xfrm>
        <a:prstGeom prst="hexagon">
          <a:avLst>
            <a:gd name="adj" fmla="val 28570"/>
            <a:gd name="vf" fmla="val 115470"/>
          </a:avLst>
        </a:prstGeom>
        <a:gradFill rotWithShape="0">
          <a:gsLst>
            <a:gs pos="0">
              <a:schemeClr val="accent2">
                <a:hueOff val="-582145"/>
                <a:satOff val="-33571"/>
                <a:lumOff val="3451"/>
                <a:alphaOff val="0"/>
                <a:shade val="85000"/>
                <a:satMod val="130000"/>
              </a:schemeClr>
            </a:gs>
            <a:gs pos="34000">
              <a:schemeClr val="accent2">
                <a:hueOff val="-582145"/>
                <a:satOff val="-33571"/>
                <a:lumOff val="3451"/>
                <a:alphaOff val="0"/>
                <a:shade val="87000"/>
                <a:satMod val="125000"/>
              </a:schemeClr>
            </a:gs>
            <a:gs pos="70000">
              <a:schemeClr val="accent2">
                <a:hueOff val="-582145"/>
                <a:satOff val="-33571"/>
                <a:lumOff val="3451"/>
                <a:alphaOff val="0"/>
                <a:tint val="100000"/>
                <a:shade val="90000"/>
                <a:satMod val="130000"/>
              </a:schemeClr>
            </a:gs>
            <a:gs pos="100000">
              <a:schemeClr val="accent2">
                <a:hueOff val="-582145"/>
                <a:satOff val="-33571"/>
                <a:lumOff val="345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ROTATE</a:t>
          </a:r>
        </a:p>
      </dsp:txBody>
      <dsp:txXfrm>
        <a:off x="5183764" y="3022107"/>
        <a:ext cx="1173637" cy="1015333"/>
      </dsp:txXfrm>
    </dsp:sp>
    <dsp:sp modelId="{1747D174-5F69-435D-A9A1-45743D88FBEA}">
      <dsp:nvSpPr>
        <dsp:cNvPr id="0" name=""/>
        <dsp:cNvSpPr/>
      </dsp:nvSpPr>
      <dsp:spPr>
        <a:xfrm>
          <a:off x="3089531" y="3722811"/>
          <a:ext cx="808227" cy="696394"/>
        </a:xfrm>
        <a:prstGeom prst="hexagon">
          <a:avLst>
            <a:gd name="adj" fmla="val 28900"/>
            <a:gd name="vf" fmla="val 115470"/>
          </a:avLst>
        </a:prstGeom>
        <a:gradFill rotWithShape="0">
          <a:gsLst>
            <a:gs pos="0">
              <a:schemeClr val="accent2">
                <a:tint val="40000"/>
                <a:hueOff val="0"/>
                <a:satOff val="0"/>
                <a:lumOff val="0"/>
                <a:alphaOff val="0"/>
                <a:shade val="85000"/>
                <a:satMod val="130000"/>
              </a:schemeClr>
            </a:gs>
            <a:gs pos="34000">
              <a:schemeClr val="accent2">
                <a:tint val="40000"/>
                <a:hueOff val="0"/>
                <a:satOff val="0"/>
                <a:lumOff val="0"/>
                <a:alphaOff val="0"/>
                <a:shade val="87000"/>
                <a:satMod val="125000"/>
              </a:schemeClr>
            </a:gs>
            <a:gs pos="70000">
              <a:schemeClr val="accent2">
                <a:tint val="40000"/>
                <a:hueOff val="0"/>
                <a:satOff val="0"/>
                <a:lumOff val="0"/>
                <a:alphaOff val="0"/>
                <a:tint val="100000"/>
                <a:shade val="90000"/>
                <a:satMod val="130000"/>
              </a:schemeClr>
            </a:gs>
            <a:gs pos="100000">
              <a:schemeClr val="accent2">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BC4E063-B186-40C1-B6E0-01B548CB2CE3}">
      <dsp:nvSpPr>
        <dsp:cNvPr id="0" name=""/>
        <dsp:cNvSpPr/>
      </dsp:nvSpPr>
      <dsp:spPr>
        <a:xfrm>
          <a:off x="3282868" y="3705571"/>
          <a:ext cx="1755477" cy="1518693"/>
        </a:xfrm>
        <a:prstGeom prst="hexagon">
          <a:avLst>
            <a:gd name="adj" fmla="val 28570"/>
            <a:gd name="vf" fmla="val 115470"/>
          </a:avLst>
        </a:prstGeom>
        <a:gradFill rotWithShape="0">
          <a:gsLst>
            <a:gs pos="0">
              <a:schemeClr val="accent2">
                <a:hueOff val="-873218"/>
                <a:satOff val="-50357"/>
                <a:lumOff val="5177"/>
                <a:alphaOff val="0"/>
                <a:shade val="85000"/>
                <a:satMod val="130000"/>
              </a:schemeClr>
            </a:gs>
            <a:gs pos="34000">
              <a:schemeClr val="accent2">
                <a:hueOff val="-873218"/>
                <a:satOff val="-50357"/>
                <a:lumOff val="5177"/>
                <a:alphaOff val="0"/>
                <a:shade val="87000"/>
                <a:satMod val="125000"/>
              </a:schemeClr>
            </a:gs>
            <a:gs pos="70000">
              <a:schemeClr val="accent2">
                <a:hueOff val="-873218"/>
                <a:satOff val="-50357"/>
                <a:lumOff val="5177"/>
                <a:alphaOff val="0"/>
                <a:tint val="100000"/>
                <a:shade val="90000"/>
                <a:satMod val="130000"/>
              </a:schemeClr>
            </a:gs>
            <a:gs pos="100000">
              <a:schemeClr val="accent2">
                <a:hueOff val="-873218"/>
                <a:satOff val="-50357"/>
                <a:lumOff val="517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SLIDE</a:t>
          </a:r>
        </a:p>
      </dsp:txBody>
      <dsp:txXfrm>
        <a:off x="3573788" y="3957251"/>
        <a:ext cx="1173637" cy="1015333"/>
      </dsp:txXfrm>
    </dsp:sp>
    <dsp:sp modelId="{8109A1F2-AB3E-4CD5-924E-84DAF206999E}">
      <dsp:nvSpPr>
        <dsp:cNvPr id="0" name=""/>
        <dsp:cNvSpPr/>
      </dsp:nvSpPr>
      <dsp:spPr>
        <a:xfrm>
          <a:off x="2130820" y="2421446"/>
          <a:ext cx="808227" cy="696394"/>
        </a:xfrm>
        <a:prstGeom prst="hexagon">
          <a:avLst>
            <a:gd name="adj" fmla="val 28900"/>
            <a:gd name="vf" fmla="val 115470"/>
          </a:avLst>
        </a:prstGeom>
        <a:gradFill rotWithShape="0">
          <a:gsLst>
            <a:gs pos="0">
              <a:schemeClr val="accent2">
                <a:tint val="40000"/>
                <a:hueOff val="0"/>
                <a:satOff val="0"/>
                <a:lumOff val="0"/>
                <a:alphaOff val="0"/>
                <a:shade val="85000"/>
                <a:satMod val="130000"/>
              </a:schemeClr>
            </a:gs>
            <a:gs pos="34000">
              <a:schemeClr val="accent2">
                <a:tint val="40000"/>
                <a:hueOff val="0"/>
                <a:satOff val="0"/>
                <a:lumOff val="0"/>
                <a:alphaOff val="0"/>
                <a:shade val="87000"/>
                <a:satMod val="125000"/>
              </a:schemeClr>
            </a:gs>
            <a:gs pos="70000">
              <a:schemeClr val="accent2">
                <a:tint val="40000"/>
                <a:hueOff val="0"/>
                <a:satOff val="0"/>
                <a:lumOff val="0"/>
                <a:alphaOff val="0"/>
                <a:tint val="100000"/>
                <a:shade val="90000"/>
                <a:satMod val="130000"/>
              </a:schemeClr>
            </a:gs>
            <a:gs pos="100000">
              <a:schemeClr val="accent2">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F17EF7B-F69C-4FC2-8E61-81A711CCD140}">
      <dsp:nvSpPr>
        <dsp:cNvPr id="0" name=""/>
        <dsp:cNvSpPr/>
      </dsp:nvSpPr>
      <dsp:spPr>
        <a:xfrm>
          <a:off x="1665417" y="2771472"/>
          <a:ext cx="1755477" cy="1518693"/>
        </a:xfrm>
        <a:prstGeom prst="hexagon">
          <a:avLst>
            <a:gd name="adj" fmla="val 28570"/>
            <a:gd name="vf" fmla="val 115470"/>
          </a:avLst>
        </a:prstGeom>
        <a:gradFill rotWithShape="0">
          <a:gsLst>
            <a:gs pos="0">
              <a:schemeClr val="accent2">
                <a:hueOff val="-1164290"/>
                <a:satOff val="-67142"/>
                <a:lumOff val="6902"/>
                <a:alphaOff val="0"/>
                <a:shade val="85000"/>
                <a:satMod val="130000"/>
              </a:schemeClr>
            </a:gs>
            <a:gs pos="34000">
              <a:schemeClr val="accent2">
                <a:hueOff val="-1164290"/>
                <a:satOff val="-67142"/>
                <a:lumOff val="6902"/>
                <a:alphaOff val="0"/>
                <a:shade val="87000"/>
                <a:satMod val="125000"/>
              </a:schemeClr>
            </a:gs>
            <a:gs pos="70000">
              <a:schemeClr val="accent2">
                <a:hueOff val="-1164290"/>
                <a:satOff val="-67142"/>
                <a:lumOff val="6902"/>
                <a:alphaOff val="0"/>
                <a:tint val="100000"/>
                <a:shade val="90000"/>
                <a:satMod val="130000"/>
              </a:schemeClr>
            </a:gs>
            <a:gs pos="100000">
              <a:schemeClr val="accent2">
                <a:hueOff val="-1164290"/>
                <a:satOff val="-67142"/>
                <a:lumOff val="690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ROCK</a:t>
          </a:r>
        </a:p>
      </dsp:txBody>
      <dsp:txXfrm>
        <a:off x="1956337" y="3023152"/>
        <a:ext cx="1173637" cy="1015333"/>
      </dsp:txXfrm>
    </dsp:sp>
    <dsp:sp modelId="{AB429AB5-F7E6-40D7-B765-BE64F17E3C0E}">
      <dsp:nvSpPr>
        <dsp:cNvPr id="0" name=""/>
        <dsp:cNvSpPr/>
      </dsp:nvSpPr>
      <dsp:spPr>
        <a:xfrm>
          <a:off x="1665417" y="932008"/>
          <a:ext cx="1755477" cy="1518693"/>
        </a:xfrm>
        <a:prstGeom prst="hexagon">
          <a:avLst>
            <a:gd name="adj" fmla="val 28570"/>
            <a:gd name="vf" fmla="val 115470"/>
          </a:avLst>
        </a:prstGeom>
        <a:gradFill rotWithShape="0">
          <a:gsLst>
            <a:gs pos="0">
              <a:schemeClr val="accent2">
                <a:hueOff val="-1455363"/>
                <a:satOff val="-83928"/>
                <a:lumOff val="8628"/>
                <a:alphaOff val="0"/>
                <a:shade val="85000"/>
                <a:satMod val="130000"/>
              </a:schemeClr>
            </a:gs>
            <a:gs pos="34000">
              <a:schemeClr val="accent2">
                <a:hueOff val="-1455363"/>
                <a:satOff val="-83928"/>
                <a:lumOff val="8628"/>
                <a:alphaOff val="0"/>
                <a:shade val="87000"/>
                <a:satMod val="125000"/>
              </a:schemeClr>
            </a:gs>
            <a:gs pos="70000">
              <a:schemeClr val="accent2">
                <a:hueOff val="-1455363"/>
                <a:satOff val="-83928"/>
                <a:lumOff val="8628"/>
                <a:alphaOff val="0"/>
                <a:tint val="100000"/>
                <a:shade val="90000"/>
                <a:satMod val="130000"/>
              </a:schemeClr>
            </a:gs>
            <a:gs pos="100000">
              <a:schemeClr val="accent2">
                <a:hueOff val="-1455363"/>
                <a:satOff val="-83928"/>
                <a:lumOff val="862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ANGLE</a:t>
          </a:r>
          <a:endParaRPr lang="en-US" sz="2100" kern="1200" dirty="0">
            <a:latin typeface="+mj-lt"/>
          </a:endParaRPr>
        </a:p>
      </dsp:txBody>
      <dsp:txXfrm>
        <a:off x="1956337" y="1183688"/>
        <a:ext cx="1173637" cy="1015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D0CE7-88CA-45B7-8F45-83375EC2348D}">
      <dsp:nvSpPr>
        <dsp:cNvPr id="0" name=""/>
        <dsp:cNvSpPr/>
      </dsp:nvSpPr>
      <dsp:spPr>
        <a:xfrm>
          <a:off x="406400" y="363337"/>
          <a:ext cx="7315200" cy="665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b" anchorCtr="0">
          <a:noAutofit/>
        </a:bodyPr>
        <a:lstStyle/>
        <a:p>
          <a:pPr marL="0" lvl="0" indent="0" algn="l" defTabSz="1333500">
            <a:lnSpc>
              <a:spcPct val="90000"/>
            </a:lnSpc>
            <a:spcBef>
              <a:spcPct val="0"/>
            </a:spcBef>
            <a:spcAft>
              <a:spcPct val="35000"/>
            </a:spcAft>
            <a:buNone/>
          </a:pPr>
          <a:r>
            <a:rPr lang="en-US" sz="3000" kern="1200" dirty="0">
              <a:solidFill>
                <a:schemeClr val="accent1"/>
              </a:solidFill>
              <a:latin typeface="+mj-lt"/>
            </a:rPr>
            <a:t>LEFT PARASTERNAL WINDOW</a:t>
          </a:r>
        </a:p>
      </dsp:txBody>
      <dsp:txXfrm>
        <a:off x="406400" y="363337"/>
        <a:ext cx="7315200" cy="665018"/>
      </dsp:txXfrm>
    </dsp:sp>
    <dsp:sp modelId="{873A1299-B645-4553-9132-572DED270E85}">
      <dsp:nvSpPr>
        <dsp:cNvPr id="0" name=""/>
        <dsp:cNvSpPr/>
      </dsp:nvSpPr>
      <dsp:spPr>
        <a:xfrm>
          <a:off x="406400" y="1028355"/>
          <a:ext cx="975360" cy="162560"/>
        </a:xfrm>
        <a:prstGeom prst="parallelogram">
          <a:avLst>
            <a:gd name="adj" fmla="val 14084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361925-C153-450C-92C5-9ED9076A1C27}">
      <dsp:nvSpPr>
        <dsp:cNvPr id="0" name=""/>
        <dsp:cNvSpPr/>
      </dsp:nvSpPr>
      <dsp:spPr>
        <a:xfrm>
          <a:off x="1438655" y="1028355"/>
          <a:ext cx="975360" cy="162560"/>
        </a:xfrm>
        <a:prstGeom prst="parallelogram">
          <a:avLst>
            <a:gd name="adj" fmla="val 14084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DFD7C5-DB87-4BEF-83F7-CDBA5848ED8A}">
      <dsp:nvSpPr>
        <dsp:cNvPr id="0" name=""/>
        <dsp:cNvSpPr/>
      </dsp:nvSpPr>
      <dsp:spPr>
        <a:xfrm>
          <a:off x="2470911" y="1028355"/>
          <a:ext cx="975360" cy="162560"/>
        </a:xfrm>
        <a:prstGeom prst="parallelogram">
          <a:avLst>
            <a:gd name="adj" fmla="val 14084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B0FDAB-1396-4EC8-90E8-7B7F42CC1E12}">
      <dsp:nvSpPr>
        <dsp:cNvPr id="0" name=""/>
        <dsp:cNvSpPr/>
      </dsp:nvSpPr>
      <dsp:spPr>
        <a:xfrm>
          <a:off x="3503168" y="1028355"/>
          <a:ext cx="975360" cy="162560"/>
        </a:xfrm>
        <a:prstGeom prst="parallelogram">
          <a:avLst>
            <a:gd name="adj" fmla="val 14084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299F1F-4C3F-4558-8E03-CA6CAA16D845}">
      <dsp:nvSpPr>
        <dsp:cNvPr id="0" name=""/>
        <dsp:cNvSpPr/>
      </dsp:nvSpPr>
      <dsp:spPr>
        <a:xfrm>
          <a:off x="4535423" y="1028355"/>
          <a:ext cx="975360" cy="162560"/>
        </a:xfrm>
        <a:prstGeom prst="parallelogram">
          <a:avLst>
            <a:gd name="adj" fmla="val 14084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1CFAD5-A7CA-4F10-BBED-F6AF6C2A8023}">
      <dsp:nvSpPr>
        <dsp:cNvPr id="0" name=""/>
        <dsp:cNvSpPr/>
      </dsp:nvSpPr>
      <dsp:spPr>
        <a:xfrm>
          <a:off x="5567680" y="1028355"/>
          <a:ext cx="975360" cy="162560"/>
        </a:xfrm>
        <a:prstGeom prst="parallelogram">
          <a:avLst>
            <a:gd name="adj" fmla="val 14084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8EBC2C-E24D-4CFD-9FB9-5B07B3FED324}">
      <dsp:nvSpPr>
        <dsp:cNvPr id="0" name=""/>
        <dsp:cNvSpPr/>
      </dsp:nvSpPr>
      <dsp:spPr>
        <a:xfrm>
          <a:off x="6599936" y="1028355"/>
          <a:ext cx="975360" cy="162560"/>
        </a:xfrm>
        <a:prstGeom prst="parallelogram">
          <a:avLst>
            <a:gd name="adj" fmla="val 14084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D98FAB-B9C0-47D6-9D35-9D7125E234E1}">
      <dsp:nvSpPr>
        <dsp:cNvPr id="0" name=""/>
        <dsp:cNvSpPr/>
      </dsp:nvSpPr>
      <dsp:spPr>
        <a:xfrm>
          <a:off x="406400" y="1296667"/>
          <a:ext cx="7315200" cy="665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b" anchorCtr="0">
          <a:noAutofit/>
        </a:bodyPr>
        <a:lstStyle/>
        <a:p>
          <a:pPr marL="0" lvl="0" indent="0" algn="l" defTabSz="1333500">
            <a:lnSpc>
              <a:spcPct val="90000"/>
            </a:lnSpc>
            <a:spcBef>
              <a:spcPct val="0"/>
            </a:spcBef>
            <a:spcAft>
              <a:spcPct val="35000"/>
            </a:spcAft>
            <a:buNone/>
          </a:pPr>
          <a:r>
            <a:rPr lang="en-US" sz="3000" kern="1200" dirty="0">
              <a:solidFill>
                <a:schemeClr val="accent1"/>
              </a:solidFill>
              <a:latin typeface="+mj-lt"/>
            </a:rPr>
            <a:t>APICAL WINDOW</a:t>
          </a:r>
        </a:p>
      </dsp:txBody>
      <dsp:txXfrm>
        <a:off x="406400" y="1296667"/>
        <a:ext cx="7315200" cy="665018"/>
      </dsp:txXfrm>
    </dsp:sp>
    <dsp:sp modelId="{8A374060-EC8B-40DB-B682-B0926133ABB3}">
      <dsp:nvSpPr>
        <dsp:cNvPr id="0" name=""/>
        <dsp:cNvSpPr/>
      </dsp:nvSpPr>
      <dsp:spPr>
        <a:xfrm>
          <a:off x="406400" y="1961685"/>
          <a:ext cx="975360" cy="162560"/>
        </a:xfrm>
        <a:prstGeom prst="parallelogram">
          <a:avLst>
            <a:gd name="adj" fmla="val 14084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3108E8-C081-4BF5-A77F-4470BC3BC5EF}">
      <dsp:nvSpPr>
        <dsp:cNvPr id="0" name=""/>
        <dsp:cNvSpPr/>
      </dsp:nvSpPr>
      <dsp:spPr>
        <a:xfrm>
          <a:off x="1438655" y="1961685"/>
          <a:ext cx="975360" cy="162560"/>
        </a:xfrm>
        <a:prstGeom prst="parallelogram">
          <a:avLst>
            <a:gd name="adj" fmla="val 14084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9C9E55-9AF5-4111-9996-E09969FE5778}">
      <dsp:nvSpPr>
        <dsp:cNvPr id="0" name=""/>
        <dsp:cNvSpPr/>
      </dsp:nvSpPr>
      <dsp:spPr>
        <a:xfrm>
          <a:off x="2470911" y="1961685"/>
          <a:ext cx="975360" cy="162560"/>
        </a:xfrm>
        <a:prstGeom prst="parallelogram">
          <a:avLst>
            <a:gd name="adj" fmla="val 14084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D7CF3C-71DF-4DBC-B1E6-B70232BF7D3D}">
      <dsp:nvSpPr>
        <dsp:cNvPr id="0" name=""/>
        <dsp:cNvSpPr/>
      </dsp:nvSpPr>
      <dsp:spPr>
        <a:xfrm>
          <a:off x="3503168" y="1961685"/>
          <a:ext cx="975360" cy="162560"/>
        </a:xfrm>
        <a:prstGeom prst="parallelogram">
          <a:avLst>
            <a:gd name="adj" fmla="val 14084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57704-86BD-47DF-B15E-C35076C4BC41}">
      <dsp:nvSpPr>
        <dsp:cNvPr id="0" name=""/>
        <dsp:cNvSpPr/>
      </dsp:nvSpPr>
      <dsp:spPr>
        <a:xfrm>
          <a:off x="4535423" y="1961685"/>
          <a:ext cx="975360" cy="162560"/>
        </a:xfrm>
        <a:prstGeom prst="parallelogram">
          <a:avLst>
            <a:gd name="adj" fmla="val 14084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328E8B-2D99-4BE0-A677-C53AF67B7114}">
      <dsp:nvSpPr>
        <dsp:cNvPr id="0" name=""/>
        <dsp:cNvSpPr/>
      </dsp:nvSpPr>
      <dsp:spPr>
        <a:xfrm>
          <a:off x="5567680" y="1961685"/>
          <a:ext cx="975360" cy="162560"/>
        </a:xfrm>
        <a:prstGeom prst="parallelogram">
          <a:avLst>
            <a:gd name="adj" fmla="val 14084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B5B729-5E8F-46BB-938B-3C96EA36CCAD}">
      <dsp:nvSpPr>
        <dsp:cNvPr id="0" name=""/>
        <dsp:cNvSpPr/>
      </dsp:nvSpPr>
      <dsp:spPr>
        <a:xfrm>
          <a:off x="6599936" y="1961685"/>
          <a:ext cx="975360" cy="162560"/>
        </a:xfrm>
        <a:prstGeom prst="parallelogram">
          <a:avLst>
            <a:gd name="adj" fmla="val 14084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B09DB0-54F8-4635-BBBB-E08DBF95D87B}">
      <dsp:nvSpPr>
        <dsp:cNvPr id="0" name=""/>
        <dsp:cNvSpPr/>
      </dsp:nvSpPr>
      <dsp:spPr>
        <a:xfrm>
          <a:off x="406400" y="2229996"/>
          <a:ext cx="7315200" cy="665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b" anchorCtr="0">
          <a:noAutofit/>
        </a:bodyPr>
        <a:lstStyle/>
        <a:p>
          <a:pPr marL="0" lvl="0" indent="0" algn="l" defTabSz="1333500">
            <a:lnSpc>
              <a:spcPct val="90000"/>
            </a:lnSpc>
            <a:spcBef>
              <a:spcPct val="0"/>
            </a:spcBef>
            <a:spcAft>
              <a:spcPct val="35000"/>
            </a:spcAft>
            <a:buNone/>
          </a:pPr>
          <a:r>
            <a:rPr lang="en-US" sz="3000" kern="1200" dirty="0">
              <a:solidFill>
                <a:schemeClr val="accent1"/>
              </a:solidFill>
              <a:latin typeface="+mj-lt"/>
            </a:rPr>
            <a:t>SUBCOSTAL WINDOW</a:t>
          </a:r>
        </a:p>
      </dsp:txBody>
      <dsp:txXfrm>
        <a:off x="406400" y="2229996"/>
        <a:ext cx="7315200" cy="665018"/>
      </dsp:txXfrm>
    </dsp:sp>
    <dsp:sp modelId="{533E5EAB-69F8-4D1A-BB98-E3819526FA1E}">
      <dsp:nvSpPr>
        <dsp:cNvPr id="0" name=""/>
        <dsp:cNvSpPr/>
      </dsp:nvSpPr>
      <dsp:spPr>
        <a:xfrm>
          <a:off x="406400" y="2895015"/>
          <a:ext cx="975360" cy="162560"/>
        </a:xfrm>
        <a:prstGeom prst="parallelogram">
          <a:avLst>
            <a:gd name="adj" fmla="val 14084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8F3DE3-2662-4A63-9592-82A882207049}">
      <dsp:nvSpPr>
        <dsp:cNvPr id="0" name=""/>
        <dsp:cNvSpPr/>
      </dsp:nvSpPr>
      <dsp:spPr>
        <a:xfrm>
          <a:off x="1438655" y="2895015"/>
          <a:ext cx="975360" cy="162560"/>
        </a:xfrm>
        <a:prstGeom prst="parallelogram">
          <a:avLst>
            <a:gd name="adj" fmla="val 14084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99BF78-2032-4A0A-B7A3-DF90D28186DC}">
      <dsp:nvSpPr>
        <dsp:cNvPr id="0" name=""/>
        <dsp:cNvSpPr/>
      </dsp:nvSpPr>
      <dsp:spPr>
        <a:xfrm>
          <a:off x="2470911" y="2895015"/>
          <a:ext cx="975360" cy="162560"/>
        </a:xfrm>
        <a:prstGeom prst="parallelogram">
          <a:avLst>
            <a:gd name="adj" fmla="val 14084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1E3DF3-EED6-4960-B655-E8DB3D403205}">
      <dsp:nvSpPr>
        <dsp:cNvPr id="0" name=""/>
        <dsp:cNvSpPr/>
      </dsp:nvSpPr>
      <dsp:spPr>
        <a:xfrm>
          <a:off x="3503168" y="2895015"/>
          <a:ext cx="975360" cy="162560"/>
        </a:xfrm>
        <a:prstGeom prst="parallelogram">
          <a:avLst>
            <a:gd name="adj" fmla="val 14084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EFFB83-A769-43CD-AA2B-31AB31E01E21}">
      <dsp:nvSpPr>
        <dsp:cNvPr id="0" name=""/>
        <dsp:cNvSpPr/>
      </dsp:nvSpPr>
      <dsp:spPr>
        <a:xfrm>
          <a:off x="4535423" y="2895015"/>
          <a:ext cx="975360" cy="162560"/>
        </a:xfrm>
        <a:prstGeom prst="parallelogram">
          <a:avLst>
            <a:gd name="adj" fmla="val 14084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2488AF-D071-48FB-B05B-F6D965E4794E}">
      <dsp:nvSpPr>
        <dsp:cNvPr id="0" name=""/>
        <dsp:cNvSpPr/>
      </dsp:nvSpPr>
      <dsp:spPr>
        <a:xfrm>
          <a:off x="5567680" y="2895015"/>
          <a:ext cx="975360" cy="162560"/>
        </a:xfrm>
        <a:prstGeom prst="parallelogram">
          <a:avLst>
            <a:gd name="adj" fmla="val 14084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BE11AE-5CD1-41C8-92E9-0A08D1E5EDEF}">
      <dsp:nvSpPr>
        <dsp:cNvPr id="0" name=""/>
        <dsp:cNvSpPr/>
      </dsp:nvSpPr>
      <dsp:spPr>
        <a:xfrm>
          <a:off x="6599936" y="2895015"/>
          <a:ext cx="975360" cy="162560"/>
        </a:xfrm>
        <a:prstGeom prst="parallelogram">
          <a:avLst>
            <a:gd name="adj" fmla="val 14084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29B20-638B-416C-8BAB-8E2AB59D4D3A}">
      <dsp:nvSpPr>
        <dsp:cNvPr id="0" name=""/>
        <dsp:cNvSpPr/>
      </dsp:nvSpPr>
      <dsp:spPr>
        <a:xfrm>
          <a:off x="406400" y="3163326"/>
          <a:ext cx="7315200" cy="665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b" anchorCtr="0">
          <a:noAutofit/>
        </a:bodyPr>
        <a:lstStyle/>
        <a:p>
          <a:pPr marL="0" lvl="0" indent="0" algn="l" defTabSz="1333500">
            <a:lnSpc>
              <a:spcPct val="90000"/>
            </a:lnSpc>
            <a:spcBef>
              <a:spcPct val="0"/>
            </a:spcBef>
            <a:spcAft>
              <a:spcPct val="35000"/>
            </a:spcAft>
            <a:buNone/>
          </a:pPr>
          <a:r>
            <a:rPr lang="en-US" sz="3000" kern="1200" dirty="0">
              <a:solidFill>
                <a:schemeClr val="accent1"/>
              </a:solidFill>
              <a:latin typeface="+mj-lt"/>
            </a:rPr>
            <a:t>SUPRASTERNAL WINDOW</a:t>
          </a:r>
        </a:p>
      </dsp:txBody>
      <dsp:txXfrm>
        <a:off x="406400" y="3163326"/>
        <a:ext cx="7315200" cy="665018"/>
      </dsp:txXfrm>
    </dsp:sp>
    <dsp:sp modelId="{C91681CF-2042-4CA1-80FC-3B7266D3E3A9}">
      <dsp:nvSpPr>
        <dsp:cNvPr id="0" name=""/>
        <dsp:cNvSpPr/>
      </dsp:nvSpPr>
      <dsp:spPr>
        <a:xfrm>
          <a:off x="406400" y="3828344"/>
          <a:ext cx="975360" cy="162560"/>
        </a:xfrm>
        <a:prstGeom prst="parallelogram">
          <a:avLst>
            <a:gd name="adj" fmla="val 14084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0C05D-38AF-418A-8DE2-2566220C5F3C}">
      <dsp:nvSpPr>
        <dsp:cNvPr id="0" name=""/>
        <dsp:cNvSpPr/>
      </dsp:nvSpPr>
      <dsp:spPr>
        <a:xfrm>
          <a:off x="1438655" y="3828344"/>
          <a:ext cx="975360" cy="162560"/>
        </a:xfrm>
        <a:prstGeom prst="parallelogram">
          <a:avLst>
            <a:gd name="adj" fmla="val 14084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EF8062-4338-4285-8E4D-1E43F9C59925}">
      <dsp:nvSpPr>
        <dsp:cNvPr id="0" name=""/>
        <dsp:cNvSpPr/>
      </dsp:nvSpPr>
      <dsp:spPr>
        <a:xfrm>
          <a:off x="2470911" y="3828344"/>
          <a:ext cx="975360" cy="162560"/>
        </a:xfrm>
        <a:prstGeom prst="parallelogram">
          <a:avLst>
            <a:gd name="adj" fmla="val 14084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A4EC3-B616-4034-8C9F-08ACD572C59B}">
      <dsp:nvSpPr>
        <dsp:cNvPr id="0" name=""/>
        <dsp:cNvSpPr/>
      </dsp:nvSpPr>
      <dsp:spPr>
        <a:xfrm>
          <a:off x="3503168" y="3828344"/>
          <a:ext cx="975360" cy="162560"/>
        </a:xfrm>
        <a:prstGeom prst="parallelogram">
          <a:avLst>
            <a:gd name="adj" fmla="val 14084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4DDC39-C6DB-49AC-AEAE-8A45D6140CD9}">
      <dsp:nvSpPr>
        <dsp:cNvPr id="0" name=""/>
        <dsp:cNvSpPr/>
      </dsp:nvSpPr>
      <dsp:spPr>
        <a:xfrm>
          <a:off x="4535423" y="3828344"/>
          <a:ext cx="975360" cy="162560"/>
        </a:xfrm>
        <a:prstGeom prst="parallelogram">
          <a:avLst>
            <a:gd name="adj" fmla="val 14084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FA93A-2F9D-473B-8381-E5B801F9EFF1}">
      <dsp:nvSpPr>
        <dsp:cNvPr id="0" name=""/>
        <dsp:cNvSpPr/>
      </dsp:nvSpPr>
      <dsp:spPr>
        <a:xfrm>
          <a:off x="5567680" y="3828344"/>
          <a:ext cx="975360" cy="162560"/>
        </a:xfrm>
        <a:prstGeom prst="parallelogram">
          <a:avLst>
            <a:gd name="adj" fmla="val 14084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35191-9CAA-40DA-9847-781D440A44AD}">
      <dsp:nvSpPr>
        <dsp:cNvPr id="0" name=""/>
        <dsp:cNvSpPr/>
      </dsp:nvSpPr>
      <dsp:spPr>
        <a:xfrm>
          <a:off x="6599936" y="3828344"/>
          <a:ext cx="975360" cy="162560"/>
        </a:xfrm>
        <a:prstGeom prst="parallelogram">
          <a:avLst>
            <a:gd name="adj" fmla="val 14084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A766EF-AFC1-4F9B-9856-A00AD89A0566}">
      <dsp:nvSpPr>
        <dsp:cNvPr id="0" name=""/>
        <dsp:cNvSpPr/>
      </dsp:nvSpPr>
      <dsp:spPr>
        <a:xfrm>
          <a:off x="406400" y="4096656"/>
          <a:ext cx="7315200" cy="665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b" anchorCtr="0">
          <a:noAutofit/>
        </a:bodyPr>
        <a:lstStyle/>
        <a:p>
          <a:pPr marL="0" lvl="0" indent="0" algn="l" defTabSz="1333500">
            <a:lnSpc>
              <a:spcPct val="90000"/>
            </a:lnSpc>
            <a:spcBef>
              <a:spcPct val="0"/>
            </a:spcBef>
            <a:spcAft>
              <a:spcPct val="35000"/>
            </a:spcAft>
            <a:buNone/>
          </a:pPr>
          <a:r>
            <a:rPr lang="en-US" sz="3000" kern="1200" dirty="0">
              <a:solidFill>
                <a:schemeClr val="accent1"/>
              </a:solidFill>
              <a:latin typeface="+mj-lt"/>
            </a:rPr>
            <a:t>RIGHT PARASTERNAL WINDOW</a:t>
          </a:r>
        </a:p>
      </dsp:txBody>
      <dsp:txXfrm>
        <a:off x="406400" y="4096656"/>
        <a:ext cx="7315200" cy="665018"/>
      </dsp:txXfrm>
    </dsp:sp>
    <dsp:sp modelId="{2B598243-E47C-4F2D-9814-1224CA46B2E1}">
      <dsp:nvSpPr>
        <dsp:cNvPr id="0" name=""/>
        <dsp:cNvSpPr/>
      </dsp:nvSpPr>
      <dsp:spPr>
        <a:xfrm>
          <a:off x="406400" y="4761674"/>
          <a:ext cx="975360" cy="162560"/>
        </a:xfrm>
        <a:prstGeom prst="parallelogram">
          <a:avLst>
            <a:gd name="adj" fmla="val 14084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68CAF-E77F-4103-8E14-8128F0524A4C}">
      <dsp:nvSpPr>
        <dsp:cNvPr id="0" name=""/>
        <dsp:cNvSpPr/>
      </dsp:nvSpPr>
      <dsp:spPr>
        <a:xfrm>
          <a:off x="1438655" y="4761674"/>
          <a:ext cx="975360" cy="162560"/>
        </a:xfrm>
        <a:prstGeom prst="parallelogram">
          <a:avLst>
            <a:gd name="adj" fmla="val 14084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B7A7B3-FE87-49CC-B3FC-1549A6B27C28}">
      <dsp:nvSpPr>
        <dsp:cNvPr id="0" name=""/>
        <dsp:cNvSpPr/>
      </dsp:nvSpPr>
      <dsp:spPr>
        <a:xfrm>
          <a:off x="2470911" y="4761674"/>
          <a:ext cx="975360" cy="162560"/>
        </a:xfrm>
        <a:prstGeom prst="parallelogram">
          <a:avLst>
            <a:gd name="adj" fmla="val 14084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B66E8A-1CA5-4C5D-BE57-A04873F214F1}">
      <dsp:nvSpPr>
        <dsp:cNvPr id="0" name=""/>
        <dsp:cNvSpPr/>
      </dsp:nvSpPr>
      <dsp:spPr>
        <a:xfrm>
          <a:off x="3503168" y="4761674"/>
          <a:ext cx="975360" cy="162560"/>
        </a:xfrm>
        <a:prstGeom prst="parallelogram">
          <a:avLst>
            <a:gd name="adj" fmla="val 14084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1DE70-1C4C-4397-8D03-B9ED1E06C24B}">
      <dsp:nvSpPr>
        <dsp:cNvPr id="0" name=""/>
        <dsp:cNvSpPr/>
      </dsp:nvSpPr>
      <dsp:spPr>
        <a:xfrm>
          <a:off x="4535423" y="4761674"/>
          <a:ext cx="975360" cy="162560"/>
        </a:xfrm>
        <a:prstGeom prst="parallelogram">
          <a:avLst>
            <a:gd name="adj" fmla="val 14084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F62D4E-0195-4BFC-9714-8E4DA5C3368A}">
      <dsp:nvSpPr>
        <dsp:cNvPr id="0" name=""/>
        <dsp:cNvSpPr/>
      </dsp:nvSpPr>
      <dsp:spPr>
        <a:xfrm>
          <a:off x="5567680" y="4761674"/>
          <a:ext cx="975360" cy="162560"/>
        </a:xfrm>
        <a:prstGeom prst="parallelogram">
          <a:avLst>
            <a:gd name="adj" fmla="val 14084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ED18D7-3090-463A-820D-9B96371C059F}">
      <dsp:nvSpPr>
        <dsp:cNvPr id="0" name=""/>
        <dsp:cNvSpPr/>
      </dsp:nvSpPr>
      <dsp:spPr>
        <a:xfrm>
          <a:off x="6599936" y="4761674"/>
          <a:ext cx="975360" cy="162560"/>
        </a:xfrm>
        <a:prstGeom prst="parallelogram">
          <a:avLst>
            <a:gd name="adj" fmla="val 14084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7E326-9757-4299-BE09-F8621F3037C6}">
      <dsp:nvSpPr>
        <dsp:cNvPr id="0" name=""/>
        <dsp:cNvSpPr/>
      </dsp:nvSpPr>
      <dsp:spPr>
        <a:xfrm>
          <a:off x="2720391" y="1755948"/>
          <a:ext cx="3657592" cy="3890201"/>
        </a:xfrm>
        <a:prstGeom prst="gear9">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Bauhaus 93" panose="04030905020B02020C02" pitchFamily="82" charset="0"/>
            </a:rPr>
            <a:t>2D ECHO</a:t>
          </a:r>
        </a:p>
      </dsp:txBody>
      <dsp:txXfrm>
        <a:off x="3455730" y="2651755"/>
        <a:ext cx="2186914" cy="2029535"/>
      </dsp:txXfrm>
    </dsp:sp>
    <dsp:sp modelId="{6D0834CC-E618-483D-99AD-EE51E0B8181A}">
      <dsp:nvSpPr>
        <dsp:cNvPr id="0" name=""/>
        <dsp:cNvSpPr/>
      </dsp:nvSpPr>
      <dsp:spPr>
        <a:xfrm>
          <a:off x="795340" y="1064532"/>
          <a:ext cx="3226946" cy="3051381"/>
        </a:xfrm>
        <a:prstGeom prst="gear6">
          <a:avLst/>
        </a:prstGeom>
        <a:solidFill>
          <a:schemeClr val="accent1">
            <a:shade val="80000"/>
            <a:hueOff val="174641"/>
            <a:satOff val="-3128"/>
            <a:lumOff val="132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uhaus 93" panose="04030905020B02020C02" pitchFamily="82" charset="0"/>
            </a:rPr>
            <a:t>DOPPLER</a:t>
          </a:r>
        </a:p>
      </dsp:txBody>
      <dsp:txXfrm>
        <a:off x="1589055" y="1837369"/>
        <a:ext cx="1639516" cy="1505707"/>
      </dsp:txXfrm>
    </dsp:sp>
    <dsp:sp modelId="{5576BF46-32E7-4039-A83A-57176CEFBA72}">
      <dsp:nvSpPr>
        <dsp:cNvPr id="0" name=""/>
        <dsp:cNvSpPr/>
      </dsp:nvSpPr>
      <dsp:spPr>
        <a:xfrm rot="20700000">
          <a:off x="2539082" y="11158"/>
          <a:ext cx="2123675" cy="2123675"/>
        </a:xfrm>
        <a:prstGeom prst="gear6">
          <a:avLst/>
        </a:prstGeom>
        <a:solidFill>
          <a:schemeClr val="accent1">
            <a:shade val="80000"/>
            <a:hueOff val="349283"/>
            <a:satOff val="-6256"/>
            <a:lumOff val="265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uhaus 93" panose="04030905020B02020C02" pitchFamily="82" charset="0"/>
            </a:rPr>
            <a:t>M-MODE</a:t>
          </a:r>
        </a:p>
      </dsp:txBody>
      <dsp:txXfrm rot="-20700000">
        <a:off x="3004867" y="476942"/>
        <a:ext cx="1192106" cy="1192106"/>
      </dsp:txXfrm>
    </dsp:sp>
    <dsp:sp modelId="{D6809D00-21F9-476A-8BA3-F80A4F7147E5}">
      <dsp:nvSpPr>
        <dsp:cNvPr id="0" name=""/>
        <dsp:cNvSpPr/>
      </dsp:nvSpPr>
      <dsp:spPr>
        <a:xfrm>
          <a:off x="3286341" y="1569662"/>
          <a:ext cx="3814741" cy="3814741"/>
        </a:xfrm>
        <a:prstGeom prst="circularArrow">
          <a:avLst>
            <a:gd name="adj1" fmla="val 4688"/>
            <a:gd name="adj2" fmla="val 299029"/>
            <a:gd name="adj3" fmla="val 2539295"/>
            <a:gd name="adj4" fmla="val 15812321"/>
            <a:gd name="adj5" fmla="val 5469"/>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5E8BC0BC-2402-49C1-A9E8-A237A2970AAE}">
      <dsp:nvSpPr>
        <dsp:cNvPr id="0" name=""/>
        <dsp:cNvSpPr/>
      </dsp:nvSpPr>
      <dsp:spPr>
        <a:xfrm>
          <a:off x="431076" y="954278"/>
          <a:ext cx="2771648" cy="2771648"/>
        </a:xfrm>
        <a:prstGeom prst="leftCircularArrow">
          <a:avLst>
            <a:gd name="adj1" fmla="val 6452"/>
            <a:gd name="adj2" fmla="val 429999"/>
            <a:gd name="adj3" fmla="val 10489124"/>
            <a:gd name="adj4" fmla="val 14837806"/>
            <a:gd name="adj5" fmla="val 7527"/>
          </a:avLst>
        </a:prstGeom>
        <a:solidFill>
          <a:schemeClr val="accent1">
            <a:shade val="90000"/>
            <a:hueOff val="174613"/>
            <a:satOff val="-2991"/>
            <a:lumOff val="1198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621ABF-30E6-47F0-A509-1DDBC3B2A113}">
      <dsp:nvSpPr>
        <dsp:cNvPr id="0" name=""/>
        <dsp:cNvSpPr/>
      </dsp:nvSpPr>
      <dsp:spPr>
        <a:xfrm>
          <a:off x="2159142" y="-622874"/>
          <a:ext cx="2988394" cy="2988394"/>
        </a:xfrm>
        <a:prstGeom prst="circularArrow">
          <a:avLst>
            <a:gd name="adj1" fmla="val 5984"/>
            <a:gd name="adj2" fmla="val 394124"/>
            <a:gd name="adj3" fmla="val 13313824"/>
            <a:gd name="adj4" fmla="val 10508221"/>
            <a:gd name="adj5" fmla="val 6981"/>
          </a:avLst>
        </a:prstGeom>
        <a:solidFill>
          <a:schemeClr val="accent1">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AEE85-1E09-4709-9FF0-E2D1706582E5}">
      <dsp:nvSpPr>
        <dsp:cNvPr id="0" name=""/>
        <dsp:cNvSpPr/>
      </dsp:nvSpPr>
      <dsp:spPr>
        <a:xfrm>
          <a:off x="3657440" y="894407"/>
          <a:ext cx="2046011" cy="374474"/>
        </a:xfrm>
        <a:custGeom>
          <a:avLst/>
          <a:gdLst/>
          <a:ahLst/>
          <a:cxnLst/>
          <a:rect l="0" t="0" r="0" b="0"/>
          <a:pathLst>
            <a:path>
              <a:moveTo>
                <a:pt x="0" y="0"/>
              </a:moveTo>
              <a:lnTo>
                <a:pt x="0" y="187237"/>
              </a:lnTo>
              <a:lnTo>
                <a:pt x="2046011" y="187237"/>
              </a:lnTo>
              <a:lnTo>
                <a:pt x="2046011" y="374474"/>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DE157D-CB74-4531-9E2F-48D995600D43}">
      <dsp:nvSpPr>
        <dsp:cNvPr id="0" name=""/>
        <dsp:cNvSpPr/>
      </dsp:nvSpPr>
      <dsp:spPr>
        <a:xfrm>
          <a:off x="2578597" y="2160487"/>
          <a:ext cx="1672714" cy="3067122"/>
        </a:xfrm>
        <a:custGeom>
          <a:avLst/>
          <a:gdLst/>
          <a:ahLst/>
          <a:cxnLst/>
          <a:rect l="0" t="0" r="0" b="0"/>
          <a:pathLst>
            <a:path>
              <a:moveTo>
                <a:pt x="0" y="0"/>
              </a:moveTo>
              <a:lnTo>
                <a:pt x="0" y="3067122"/>
              </a:lnTo>
              <a:lnTo>
                <a:pt x="1672714" y="3067122"/>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A87385-0313-4720-A93C-41BC1B4EB11D}">
      <dsp:nvSpPr>
        <dsp:cNvPr id="0" name=""/>
        <dsp:cNvSpPr/>
      </dsp:nvSpPr>
      <dsp:spPr>
        <a:xfrm>
          <a:off x="2578597" y="2160487"/>
          <a:ext cx="1110427" cy="1801042"/>
        </a:xfrm>
        <a:custGeom>
          <a:avLst/>
          <a:gdLst/>
          <a:ahLst/>
          <a:cxnLst/>
          <a:rect l="0" t="0" r="0" b="0"/>
          <a:pathLst>
            <a:path>
              <a:moveTo>
                <a:pt x="0" y="0"/>
              </a:moveTo>
              <a:lnTo>
                <a:pt x="0" y="1801042"/>
              </a:lnTo>
              <a:lnTo>
                <a:pt x="1110427" y="1801042"/>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5A1A8F-CA76-4F74-B05A-2116FA504BB3}">
      <dsp:nvSpPr>
        <dsp:cNvPr id="0" name=""/>
        <dsp:cNvSpPr/>
      </dsp:nvSpPr>
      <dsp:spPr>
        <a:xfrm>
          <a:off x="2578597" y="2160487"/>
          <a:ext cx="1110427" cy="534963"/>
        </a:xfrm>
        <a:custGeom>
          <a:avLst/>
          <a:gdLst/>
          <a:ahLst/>
          <a:cxnLst/>
          <a:rect l="0" t="0" r="0" b="0"/>
          <a:pathLst>
            <a:path>
              <a:moveTo>
                <a:pt x="0" y="0"/>
              </a:moveTo>
              <a:lnTo>
                <a:pt x="0" y="534963"/>
              </a:lnTo>
              <a:lnTo>
                <a:pt x="1110427" y="534963"/>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EE0BA7-B51D-4257-B980-A427750132D0}">
      <dsp:nvSpPr>
        <dsp:cNvPr id="0" name=""/>
        <dsp:cNvSpPr/>
      </dsp:nvSpPr>
      <dsp:spPr>
        <a:xfrm>
          <a:off x="2578597" y="894407"/>
          <a:ext cx="1078842" cy="374474"/>
        </a:xfrm>
        <a:custGeom>
          <a:avLst/>
          <a:gdLst/>
          <a:ahLst/>
          <a:cxnLst/>
          <a:rect l="0" t="0" r="0" b="0"/>
          <a:pathLst>
            <a:path>
              <a:moveTo>
                <a:pt x="1078842" y="0"/>
              </a:moveTo>
              <a:lnTo>
                <a:pt x="1078842" y="187237"/>
              </a:lnTo>
              <a:lnTo>
                <a:pt x="0" y="187237"/>
              </a:lnTo>
              <a:lnTo>
                <a:pt x="0" y="374474"/>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D1335A-1A1B-4D64-9425-548AF0A1D399}">
      <dsp:nvSpPr>
        <dsp:cNvPr id="0" name=""/>
        <dsp:cNvSpPr/>
      </dsp:nvSpPr>
      <dsp:spPr>
        <a:xfrm>
          <a:off x="2632227" y="2802"/>
          <a:ext cx="2050424" cy="891605"/>
        </a:xfrm>
        <a:prstGeom prst="arc">
          <a:avLst>
            <a:gd name="adj1" fmla="val 13200000"/>
            <a:gd name="adj2" fmla="val 192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37CCB7-BF67-4D35-9155-7F1E99CDB53C}">
      <dsp:nvSpPr>
        <dsp:cNvPr id="0" name=""/>
        <dsp:cNvSpPr/>
      </dsp:nvSpPr>
      <dsp:spPr>
        <a:xfrm>
          <a:off x="2632227" y="2802"/>
          <a:ext cx="2050424" cy="891605"/>
        </a:xfrm>
        <a:prstGeom prst="arc">
          <a:avLst>
            <a:gd name="adj1" fmla="val 2400000"/>
            <a:gd name="adj2" fmla="val 84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9273AD-8FD1-4636-BAA3-1CF6EB3E04D6}">
      <dsp:nvSpPr>
        <dsp:cNvPr id="0" name=""/>
        <dsp:cNvSpPr/>
      </dsp:nvSpPr>
      <dsp:spPr>
        <a:xfrm>
          <a:off x="1607015" y="163291"/>
          <a:ext cx="4100849" cy="570627"/>
        </a:xfrm>
        <a:prstGeom prst="rect">
          <a:avLst/>
        </a:prstGeom>
        <a:solidFill>
          <a:schemeClr val="accent2">
            <a:lumMod val="40000"/>
            <a:lumOff val="60000"/>
            <a:alpha val="90000"/>
          </a:schemeClr>
        </a:solid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solidFill>
                <a:schemeClr val="bg1"/>
              </a:solidFill>
              <a:latin typeface="Bauhaus 93" panose="04030905020B02020C02" pitchFamily="82" charset="0"/>
            </a:rPr>
            <a:t>DOPPLER</a:t>
          </a:r>
          <a:endParaRPr lang="en-US" sz="4400" kern="1200" dirty="0">
            <a:solidFill>
              <a:schemeClr val="bg1"/>
            </a:solidFill>
            <a:latin typeface="Bauhaus 93" panose="04030905020B02020C02" pitchFamily="82" charset="0"/>
          </a:endParaRPr>
        </a:p>
      </dsp:txBody>
      <dsp:txXfrm>
        <a:off x="1607015" y="163291"/>
        <a:ext cx="4100849" cy="570627"/>
      </dsp:txXfrm>
    </dsp:sp>
    <dsp:sp modelId="{510E8545-EDEA-4A5A-8711-A44E71523EFE}">
      <dsp:nvSpPr>
        <dsp:cNvPr id="0" name=""/>
        <dsp:cNvSpPr/>
      </dsp:nvSpPr>
      <dsp:spPr>
        <a:xfrm>
          <a:off x="1649210" y="1268882"/>
          <a:ext cx="1858774" cy="891605"/>
        </a:xfrm>
        <a:prstGeom prst="arc">
          <a:avLst>
            <a:gd name="adj1" fmla="val 13200000"/>
            <a:gd name="adj2" fmla="val 192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3BAC30-DD83-4C43-8F72-288EC9881515}">
      <dsp:nvSpPr>
        <dsp:cNvPr id="0" name=""/>
        <dsp:cNvSpPr/>
      </dsp:nvSpPr>
      <dsp:spPr>
        <a:xfrm>
          <a:off x="1649210" y="1268882"/>
          <a:ext cx="1858774" cy="891605"/>
        </a:xfrm>
        <a:prstGeom prst="arc">
          <a:avLst>
            <a:gd name="adj1" fmla="val 2400000"/>
            <a:gd name="adj2" fmla="val 84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629C32-6941-4479-B264-3BE8B194AC9C}">
      <dsp:nvSpPr>
        <dsp:cNvPr id="0" name=""/>
        <dsp:cNvSpPr/>
      </dsp:nvSpPr>
      <dsp:spPr>
        <a:xfrm>
          <a:off x="719823" y="1429371"/>
          <a:ext cx="3717548" cy="57062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i="1" kern="1200" dirty="0">
              <a:solidFill>
                <a:schemeClr val="bg1"/>
              </a:solidFill>
            </a:rPr>
            <a:t> </a:t>
          </a:r>
          <a:r>
            <a:rPr lang="en-US" sz="3600" i="1" kern="1200" dirty="0">
              <a:solidFill>
                <a:schemeClr val="bg1"/>
              </a:solidFill>
            </a:rPr>
            <a:t>Spectral Doppler</a:t>
          </a:r>
        </a:p>
      </dsp:txBody>
      <dsp:txXfrm>
        <a:off x="719823" y="1429371"/>
        <a:ext cx="3717548" cy="570627"/>
      </dsp:txXfrm>
    </dsp:sp>
    <dsp:sp modelId="{32F5A259-730D-4F45-AA64-F9A38349F101}">
      <dsp:nvSpPr>
        <dsp:cNvPr id="0" name=""/>
        <dsp:cNvSpPr/>
      </dsp:nvSpPr>
      <dsp:spPr>
        <a:xfrm>
          <a:off x="3582032" y="2534961"/>
          <a:ext cx="891605" cy="891605"/>
        </a:xfrm>
        <a:prstGeom prst="arc">
          <a:avLst>
            <a:gd name="adj1" fmla="val 13200000"/>
            <a:gd name="adj2" fmla="val 192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AD8FF-D837-4EF6-B947-D7E2657A8C07}">
      <dsp:nvSpPr>
        <dsp:cNvPr id="0" name=""/>
        <dsp:cNvSpPr/>
      </dsp:nvSpPr>
      <dsp:spPr>
        <a:xfrm>
          <a:off x="3582032" y="2534961"/>
          <a:ext cx="891605" cy="891605"/>
        </a:xfrm>
        <a:prstGeom prst="arc">
          <a:avLst>
            <a:gd name="adj1" fmla="val 2400000"/>
            <a:gd name="adj2" fmla="val 84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74B33D-8538-49E5-8D69-EF814DA8A19F}">
      <dsp:nvSpPr>
        <dsp:cNvPr id="0" name=""/>
        <dsp:cNvSpPr/>
      </dsp:nvSpPr>
      <dsp:spPr>
        <a:xfrm>
          <a:off x="3136230" y="2695450"/>
          <a:ext cx="1783210" cy="57062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i="1" kern="1200" dirty="0">
              <a:solidFill>
                <a:schemeClr val="bg1"/>
              </a:solidFill>
            </a:rPr>
            <a:t>PWD</a:t>
          </a:r>
          <a:endParaRPr lang="en-US" sz="2000" i="1" kern="1200" dirty="0">
            <a:solidFill>
              <a:schemeClr val="bg1"/>
            </a:solidFill>
          </a:endParaRPr>
        </a:p>
      </dsp:txBody>
      <dsp:txXfrm>
        <a:off x="3136230" y="2695450"/>
        <a:ext cx="1783210" cy="570627"/>
      </dsp:txXfrm>
    </dsp:sp>
    <dsp:sp modelId="{AC89313F-7B20-4550-AB7B-990066B5AB2F}">
      <dsp:nvSpPr>
        <dsp:cNvPr id="0" name=""/>
        <dsp:cNvSpPr/>
      </dsp:nvSpPr>
      <dsp:spPr>
        <a:xfrm>
          <a:off x="3582032" y="3801041"/>
          <a:ext cx="891605" cy="891605"/>
        </a:xfrm>
        <a:prstGeom prst="arc">
          <a:avLst>
            <a:gd name="adj1" fmla="val 13200000"/>
            <a:gd name="adj2" fmla="val 192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7BC2F6-8FD3-4F88-96C6-72C093AA8789}">
      <dsp:nvSpPr>
        <dsp:cNvPr id="0" name=""/>
        <dsp:cNvSpPr/>
      </dsp:nvSpPr>
      <dsp:spPr>
        <a:xfrm>
          <a:off x="3582032" y="3801041"/>
          <a:ext cx="891605" cy="891605"/>
        </a:xfrm>
        <a:prstGeom prst="arc">
          <a:avLst>
            <a:gd name="adj1" fmla="val 2400000"/>
            <a:gd name="adj2" fmla="val 84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86C4AD-30A1-4424-99A4-65AA6E0E23F8}">
      <dsp:nvSpPr>
        <dsp:cNvPr id="0" name=""/>
        <dsp:cNvSpPr/>
      </dsp:nvSpPr>
      <dsp:spPr>
        <a:xfrm>
          <a:off x="3136230" y="3961530"/>
          <a:ext cx="1783210" cy="57062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i="1" kern="1200" dirty="0">
              <a:solidFill>
                <a:schemeClr val="bg1"/>
              </a:solidFill>
            </a:rPr>
            <a:t>CWD</a:t>
          </a:r>
          <a:endParaRPr lang="en-US" sz="2000" i="1" kern="1200" dirty="0">
            <a:solidFill>
              <a:schemeClr val="bg1"/>
            </a:solidFill>
          </a:endParaRPr>
        </a:p>
      </dsp:txBody>
      <dsp:txXfrm>
        <a:off x="3136230" y="3961530"/>
        <a:ext cx="1783210" cy="570627"/>
      </dsp:txXfrm>
    </dsp:sp>
    <dsp:sp modelId="{44B75ABB-7CD7-435A-BF15-EA3D37C77D65}">
      <dsp:nvSpPr>
        <dsp:cNvPr id="0" name=""/>
        <dsp:cNvSpPr/>
      </dsp:nvSpPr>
      <dsp:spPr>
        <a:xfrm>
          <a:off x="4035489" y="5067121"/>
          <a:ext cx="1798519" cy="891605"/>
        </a:xfrm>
        <a:prstGeom prst="arc">
          <a:avLst>
            <a:gd name="adj1" fmla="val 13200000"/>
            <a:gd name="adj2" fmla="val 192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5A8E61-0C5E-4281-B015-F9EF721B1E90}">
      <dsp:nvSpPr>
        <dsp:cNvPr id="0" name=""/>
        <dsp:cNvSpPr/>
      </dsp:nvSpPr>
      <dsp:spPr>
        <a:xfrm>
          <a:off x="4035489" y="5067121"/>
          <a:ext cx="1798519" cy="891605"/>
        </a:xfrm>
        <a:prstGeom prst="arc">
          <a:avLst>
            <a:gd name="adj1" fmla="val 2400000"/>
            <a:gd name="adj2" fmla="val 84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6E2109-6B55-46BB-A176-93A4EEA50E04}">
      <dsp:nvSpPr>
        <dsp:cNvPr id="0" name=""/>
        <dsp:cNvSpPr/>
      </dsp:nvSpPr>
      <dsp:spPr>
        <a:xfrm>
          <a:off x="3136230" y="5227610"/>
          <a:ext cx="3597039" cy="57062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i="1" kern="1200" dirty="0">
              <a:solidFill>
                <a:schemeClr val="bg1"/>
              </a:solidFill>
            </a:rPr>
            <a:t>Non-Imaging</a:t>
          </a:r>
          <a:r>
            <a:rPr lang="en-US" sz="2000" i="1" kern="1200" dirty="0">
              <a:solidFill>
                <a:schemeClr val="bg1"/>
              </a:solidFill>
            </a:rPr>
            <a:t> </a:t>
          </a:r>
          <a:r>
            <a:rPr lang="en-US" sz="2800" i="1" kern="1200" dirty="0">
              <a:solidFill>
                <a:schemeClr val="bg1"/>
              </a:solidFill>
            </a:rPr>
            <a:t>CWD</a:t>
          </a:r>
          <a:endParaRPr lang="en-US" sz="2000" i="1" kern="1200" dirty="0">
            <a:solidFill>
              <a:schemeClr val="bg1"/>
            </a:solidFill>
          </a:endParaRPr>
        </a:p>
      </dsp:txBody>
      <dsp:txXfrm>
        <a:off x="3136230" y="5227610"/>
        <a:ext cx="3597039" cy="570627"/>
      </dsp:txXfrm>
    </dsp:sp>
    <dsp:sp modelId="{AE598D54-230E-4117-BF9A-CEF41EC4C014}">
      <dsp:nvSpPr>
        <dsp:cNvPr id="0" name=""/>
        <dsp:cNvSpPr/>
      </dsp:nvSpPr>
      <dsp:spPr>
        <a:xfrm>
          <a:off x="5257649" y="1268882"/>
          <a:ext cx="891605" cy="891605"/>
        </a:xfrm>
        <a:prstGeom prst="arc">
          <a:avLst>
            <a:gd name="adj1" fmla="val 13200000"/>
            <a:gd name="adj2" fmla="val 192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201F38-DF1F-47AC-A1CF-994B076C442D}">
      <dsp:nvSpPr>
        <dsp:cNvPr id="0" name=""/>
        <dsp:cNvSpPr/>
      </dsp:nvSpPr>
      <dsp:spPr>
        <a:xfrm>
          <a:off x="5257649" y="1268882"/>
          <a:ext cx="891605" cy="891605"/>
        </a:xfrm>
        <a:prstGeom prst="arc">
          <a:avLst>
            <a:gd name="adj1" fmla="val 2400000"/>
            <a:gd name="adj2" fmla="val 840000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6BE75A-202D-4DA4-9B23-3F9983F7E7A8}">
      <dsp:nvSpPr>
        <dsp:cNvPr id="0" name=""/>
        <dsp:cNvSpPr/>
      </dsp:nvSpPr>
      <dsp:spPr>
        <a:xfrm>
          <a:off x="4811846" y="1429371"/>
          <a:ext cx="1783210" cy="57062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i="1" kern="1200" dirty="0">
              <a:solidFill>
                <a:schemeClr val="bg1"/>
              </a:solidFill>
            </a:rPr>
            <a:t> </a:t>
          </a:r>
          <a:r>
            <a:rPr lang="en-US" sz="4400" i="1" kern="1200" dirty="0">
              <a:solidFill>
                <a:schemeClr val="bg1"/>
              </a:solidFill>
            </a:rPr>
            <a:t>CFD</a:t>
          </a:r>
          <a:endParaRPr lang="en-US" sz="3600" i="1" kern="1200" dirty="0">
            <a:solidFill>
              <a:schemeClr val="bg1"/>
            </a:solidFill>
          </a:endParaRPr>
        </a:p>
      </dsp:txBody>
      <dsp:txXfrm>
        <a:off x="4811846" y="1429371"/>
        <a:ext cx="1783210" cy="57062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25AAD-ABF7-4D23-B261-F9EA27FA76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9A64D9-BD6F-4D58-B528-D1C65E5F5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CC004C-FC03-495C-8A65-5C493F91A699}" type="datetimeFigureOut">
              <a:rPr lang="en-US" smtClean="0"/>
              <a:t>7/13/2023</a:t>
            </a:fld>
            <a:endParaRPr lang="en-US" dirty="0"/>
          </a:p>
        </p:txBody>
      </p:sp>
      <p:sp>
        <p:nvSpPr>
          <p:cNvPr id="4" name="Footer Placeholder 3">
            <a:extLst>
              <a:ext uri="{FF2B5EF4-FFF2-40B4-BE49-F238E27FC236}">
                <a16:creationId xmlns:a16="http://schemas.microsoft.com/office/drawing/2014/main" id="{300C6245-565F-4F4B-B36E-1B27F103E7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664BA6-CDB3-42E1-9DC5-511572A59E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BFAB67-10CA-4935-AD98-D76276D49D5C}" type="slidenum">
              <a:rPr lang="en-US" smtClean="0"/>
              <a:t>‹#›</a:t>
            </a:fld>
            <a:endParaRPr lang="en-US" dirty="0"/>
          </a:p>
        </p:txBody>
      </p:sp>
    </p:spTree>
    <p:extLst>
      <p:ext uri="{BB962C8B-B14F-4D97-AF65-F5344CB8AC3E}">
        <p14:creationId xmlns:p14="http://schemas.microsoft.com/office/powerpoint/2010/main" val="197681692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416C3-9DBA-4494-A89B-636DC9017B44}" type="datetimeFigureOut">
              <a:rPr lang="en-US" smtClean="0"/>
              <a:t>7/13/2023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61600-98FB-4B99-BED3-4BE2299A9BB0}" type="slidenum">
              <a:rPr lang="en-US" smtClean="0"/>
              <a:t>‹#›</a:t>
            </a:fld>
            <a:endParaRPr lang="en-US" dirty="0"/>
          </a:p>
        </p:txBody>
      </p:sp>
    </p:spTree>
    <p:extLst>
      <p:ext uri="{BB962C8B-B14F-4D97-AF65-F5344CB8AC3E}">
        <p14:creationId xmlns:p14="http://schemas.microsoft.com/office/powerpoint/2010/main" val="58154405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1</a:t>
            </a:fld>
            <a:endParaRPr lang="en-US" dirty="0"/>
          </a:p>
        </p:txBody>
      </p:sp>
    </p:spTree>
    <p:extLst>
      <p:ext uri="{BB962C8B-B14F-4D97-AF65-F5344CB8AC3E}">
        <p14:creationId xmlns:p14="http://schemas.microsoft.com/office/powerpoint/2010/main" val="149478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14</a:t>
            </a:fld>
            <a:endParaRPr lang="en-US" dirty="0"/>
          </a:p>
        </p:txBody>
      </p:sp>
    </p:spTree>
    <p:extLst>
      <p:ext uri="{BB962C8B-B14F-4D97-AF65-F5344CB8AC3E}">
        <p14:creationId xmlns:p14="http://schemas.microsoft.com/office/powerpoint/2010/main" val="284010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35</a:t>
            </a:fld>
            <a:endParaRPr lang="en-US" dirty="0"/>
          </a:p>
        </p:txBody>
      </p:sp>
    </p:spTree>
    <p:extLst>
      <p:ext uri="{BB962C8B-B14F-4D97-AF65-F5344CB8AC3E}">
        <p14:creationId xmlns:p14="http://schemas.microsoft.com/office/powerpoint/2010/main" val="360843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ECHO…THE NOTEBOOK 6.5</a:t>
            </a:r>
          </a:p>
          <a:p>
            <a:r>
              <a:rPr lang="en-US" dirty="0"/>
              <a:t>CH 3, PG</a:t>
            </a:r>
            <a:r>
              <a:rPr lang="en-US" baseline="0" dirty="0"/>
              <a:t> 70</a:t>
            </a:r>
          </a:p>
          <a:p>
            <a:pPr rtl="0" eaLnBrk="1" fontAlgn="t" latinLnBrk="0" hangingPunct="1"/>
            <a:r>
              <a:rPr lang="en-US" baseline="0" dirty="0"/>
              <a:t>ANSWER:  (1)</a:t>
            </a:r>
            <a:r>
              <a:rPr lang="en-US" sz="1200" b="0" i="0" u="none" strike="noStrike" kern="1200" cap="all" dirty="0">
                <a:solidFill>
                  <a:schemeClr val="tx1"/>
                </a:solidFill>
                <a:latin typeface="+mn-lt"/>
                <a:ea typeface="+mn-ea"/>
                <a:cs typeface="+mn-cs"/>
              </a:rPr>
              <a:t> color flow Doppler</a:t>
            </a:r>
            <a:r>
              <a:rPr lang="en-US" sz="1200" b="0" i="0" u="none" strike="noStrike" kern="1200" dirty="0">
                <a:solidFill>
                  <a:schemeClr val="tx1"/>
                </a:solidFill>
                <a:latin typeface="+mn-lt"/>
                <a:ea typeface="+mn-ea"/>
                <a:cs typeface="+mn-cs"/>
              </a:rPr>
              <a:t>; (2)</a:t>
            </a:r>
            <a:r>
              <a:rPr lang="en-US" sz="1200" b="0" i="0" u="none" strike="noStrike" kern="1200" cap="all" dirty="0">
                <a:solidFill>
                  <a:schemeClr val="tx1"/>
                </a:solidFill>
                <a:latin typeface="+mn-lt"/>
                <a:ea typeface="+mn-ea"/>
                <a:cs typeface="+mn-cs"/>
              </a:rPr>
              <a:t> spectral </a:t>
            </a:r>
            <a:r>
              <a:rPr lang="en-US" sz="1200" b="0" i="0" u="none" strike="noStrike" kern="1200" dirty="0">
                <a:solidFill>
                  <a:schemeClr val="tx1"/>
                </a:solidFill>
                <a:latin typeface="+mn-lt"/>
                <a:ea typeface="+mn-ea"/>
                <a:cs typeface="+mn-cs"/>
              </a:rPr>
              <a:t>DOPPLER</a:t>
            </a:r>
            <a:r>
              <a:rPr lang="en-US" sz="1200" b="0" i="0" u="none" strike="noStrike" kern="1200" cap="all" dirty="0">
                <a:solidFill>
                  <a:schemeClr val="tx1"/>
                </a:solidFill>
                <a:latin typeface="+mn-lt"/>
                <a:ea typeface="+mn-ea"/>
                <a:cs typeface="+mn-cs"/>
              </a:rPr>
              <a:t>; (3) </a:t>
            </a:r>
            <a:r>
              <a:rPr lang="en-US" sz="1200" b="0" i="0" u="none" strike="noStrike" kern="1200" dirty="0">
                <a:solidFill>
                  <a:schemeClr val="tx1"/>
                </a:solidFill>
                <a:latin typeface="+mn-lt"/>
                <a:ea typeface="+mn-ea"/>
                <a:cs typeface="+mn-cs"/>
              </a:rPr>
              <a:t>2D ECHO; </a:t>
            </a:r>
          </a:p>
          <a:p>
            <a:pPr rtl="0" eaLnBrk="1" fontAlgn="t" latinLnBrk="0" hangingPunct="1"/>
            <a:r>
              <a:rPr lang="en-US" sz="1200" b="0" i="0" u="none" strike="noStrike" kern="1200" dirty="0">
                <a:solidFill>
                  <a:schemeClr val="tx1"/>
                </a:solidFill>
                <a:latin typeface="+mn-lt"/>
                <a:ea typeface="+mn-ea"/>
                <a:cs typeface="+mn-cs"/>
              </a:rPr>
              <a:t>(4) </a:t>
            </a:r>
            <a:r>
              <a:rPr lang="en-US" sz="1200" b="0" i="0" u="none" strike="noStrike" kern="1200" cap="all" dirty="0">
                <a:solidFill>
                  <a:schemeClr val="tx1"/>
                </a:solidFill>
                <a:latin typeface="+mn-lt"/>
                <a:ea typeface="+mn-ea"/>
                <a:cs typeface="+mn-cs"/>
              </a:rPr>
              <a:t>m-mode; (5) </a:t>
            </a:r>
            <a:r>
              <a:rPr lang="en-US" sz="1200" b="0" i="0" u="none" strike="noStrike" kern="1200" dirty="0">
                <a:solidFill>
                  <a:schemeClr val="tx1"/>
                </a:solidFill>
                <a:latin typeface="+mn-lt"/>
                <a:ea typeface="+mn-ea"/>
                <a:cs typeface="+mn-cs"/>
              </a:rPr>
              <a:t>ECHO</a:t>
            </a:r>
            <a:r>
              <a:rPr lang="en-US" sz="1200" b="0" i="0" u="none" strike="noStrike" kern="1200" cap="all" dirty="0">
                <a:solidFill>
                  <a:schemeClr val="tx1"/>
                </a:solidFill>
                <a:latin typeface="+mn-lt"/>
                <a:ea typeface="+mn-ea"/>
                <a:cs typeface="+mn-cs"/>
              </a:rPr>
              <a:t>; (6) ultrasound</a:t>
            </a:r>
            <a:r>
              <a:rPr lang="en-US" sz="1200" b="0" i="0" u="none" strike="noStrike" kern="1200" dirty="0">
                <a:solidFill>
                  <a:schemeClr val="tx1"/>
                </a:solidFill>
                <a:latin typeface="+mn-lt"/>
                <a:ea typeface="+mn-ea"/>
                <a:cs typeface="+mn-cs"/>
              </a:rPr>
              <a:t>; (7) PW </a:t>
            </a:r>
            <a:r>
              <a:rPr lang="en-US" sz="1200" b="0" i="0" u="none" strike="noStrike" kern="1200" cap="all" dirty="0">
                <a:solidFill>
                  <a:schemeClr val="tx1"/>
                </a:solidFill>
                <a:latin typeface="+mn-lt"/>
                <a:ea typeface="+mn-ea"/>
                <a:cs typeface="+mn-cs"/>
              </a:rPr>
              <a:t>Doppler; (8) </a:t>
            </a:r>
            <a:r>
              <a:rPr lang="en-US" sz="1200" b="0" i="0" u="none" strike="noStrike" kern="1200" dirty="0">
                <a:solidFill>
                  <a:schemeClr val="tx1"/>
                </a:solidFill>
                <a:latin typeface="+mn-lt"/>
                <a:ea typeface="+mn-ea"/>
                <a:cs typeface="+mn-cs"/>
              </a:rPr>
              <a:t>CW </a:t>
            </a:r>
            <a:r>
              <a:rPr lang="en-US" sz="1200" b="0" i="0" u="none" strike="noStrike" kern="1200" cap="all" dirty="0">
                <a:solidFill>
                  <a:schemeClr val="tx1"/>
                </a:solidFill>
                <a:latin typeface="+mn-lt"/>
                <a:ea typeface="+mn-ea"/>
                <a:cs typeface="+mn-cs"/>
              </a:rPr>
              <a:t>Doppler; </a:t>
            </a:r>
          </a:p>
          <a:p>
            <a:pPr rtl="0" eaLnBrk="1" fontAlgn="t" latinLnBrk="0" hangingPunct="1"/>
            <a:r>
              <a:rPr lang="en-US" sz="1200" b="0" i="0" u="none" strike="noStrike" kern="1200" cap="all" dirty="0">
                <a:solidFill>
                  <a:schemeClr val="tx1"/>
                </a:solidFill>
                <a:latin typeface="+mn-lt"/>
                <a:ea typeface="+mn-ea"/>
                <a:cs typeface="+mn-cs"/>
              </a:rPr>
              <a:t>(9) NONIMAGING CW DopplEr </a:t>
            </a:r>
            <a:endParaRPr lang="en-US" sz="1200" b="0" i="0" u="none" strike="noStrike" kern="1200" dirty="0">
              <a:solidFill>
                <a:schemeClr val="tx1"/>
              </a:solidFill>
              <a:latin typeface="+mn-lt"/>
              <a:ea typeface="+mn-ea"/>
              <a:cs typeface="+mn-cs"/>
            </a:endParaRPr>
          </a:p>
          <a:p>
            <a:pPr rtl="0" eaLnBrk="1" fontAlgn="t" latinLnBrk="0" hangingPunct="1"/>
            <a:endParaRPr lang="en-US" sz="1200" b="0" i="0" u="none" strike="noStrike"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97A1CDE-3ECD-4F36-8E86-3BB49375356B}" type="slidenum">
              <a:rPr lang="en-US" smtClean="0"/>
              <a:pPr/>
              <a:t>45</a:t>
            </a:fld>
            <a:endParaRPr lang="en-US" dirty="0"/>
          </a:p>
        </p:txBody>
      </p:sp>
    </p:spTree>
    <p:extLst>
      <p:ext uri="{BB962C8B-B14F-4D97-AF65-F5344CB8AC3E}">
        <p14:creationId xmlns:p14="http://schemas.microsoft.com/office/powerpoint/2010/main" val="337994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2927A9-A646-4169-8762-678137923815}"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71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866953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1314545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8D0C3-30D3-47DB-A20D-E652D19BA9AB}"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5617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0335390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C4E3E5-D9C9-47A3-A240-87B648E8DAA9}"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17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D5EEDE-65DD-47C9-BD57-B6443499C13F}" type="datetime1">
              <a:rPr lang="en-US" smtClean="0"/>
              <a:t>7/13/2023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3019738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D5EEDE-65DD-47C9-BD57-B6443499C13F}" type="datetime1">
              <a:rPr lang="en-US" smtClean="0"/>
              <a:t>7/13/2023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969978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896439-E89A-448D-B19E-86B32BD5D111}" type="datetime1">
              <a:rPr lang="en-US" smtClean="0"/>
              <a:t>7/13/2023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8587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AB9C08C-4337-4810-B0A1-13169AE03AB9}" type="datetime1">
              <a:rPr lang="en-US" smtClean="0"/>
              <a:t>7/13/2023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88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D5EEDE-65DD-47C9-BD57-B6443499C13F}" type="datetime1">
              <a:rPr lang="en-US" smtClean="0"/>
              <a:t>7/13/2023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36732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9D8051-2E28-464D-B34A-05B0C6761E5E}" type="datetime1">
              <a:rPr lang="en-US" smtClean="0"/>
              <a:t>7/13/2023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4442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D5EEDE-65DD-47C9-BD57-B6443499C13F}" type="datetime1">
              <a:rPr lang="en-US" smtClean="0"/>
              <a:t>7/13/2023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61428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omments" Target="../comments/comment6.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 Id="rId9"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3.bin"/><Relationship Id="rId1" Type="http://schemas.openxmlformats.org/officeDocument/2006/relationships/slideLayout" Target="../slideLayouts/slideLayout7.xml"/><Relationship Id="rId4"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4.bin"/><Relationship Id="rId1" Type="http://schemas.openxmlformats.org/officeDocument/2006/relationships/slideLayout" Target="../slideLayouts/slideLayout7.xml"/><Relationship Id="rId4"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6.png"/><Relationship Id="rId18" Type="http://schemas.openxmlformats.org/officeDocument/2006/relationships/image" Target="../media/image19.png"/><Relationship Id="rId26" Type="http://schemas.openxmlformats.org/officeDocument/2006/relationships/image" Target="../media/image23.png"/><Relationship Id="rId3" Type="http://schemas.openxmlformats.org/officeDocument/2006/relationships/image" Target="../media/image11.png"/><Relationship Id="rId21" Type="http://schemas.openxmlformats.org/officeDocument/2006/relationships/oleObject" Target="../embeddings/oleObject14.bin"/><Relationship Id="rId7" Type="http://schemas.openxmlformats.org/officeDocument/2006/relationships/image" Target="../media/image13.png"/><Relationship Id="rId12" Type="http://schemas.openxmlformats.org/officeDocument/2006/relationships/oleObject" Target="../embeddings/oleObject10.bin"/><Relationship Id="rId17" Type="http://schemas.openxmlformats.org/officeDocument/2006/relationships/oleObject" Target="../embeddings/oleObject12.bin"/><Relationship Id="rId25" Type="http://schemas.openxmlformats.org/officeDocument/2006/relationships/oleObject" Target="../embeddings/oleObject16.bin"/><Relationship Id="rId2" Type="http://schemas.openxmlformats.org/officeDocument/2006/relationships/oleObject" Target="../embeddings/oleObject5.bin"/><Relationship Id="rId16" Type="http://schemas.openxmlformats.org/officeDocument/2006/relationships/image" Target="../media/image18.wmf"/><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oleObject" Target="../embeddings/oleObject7.bin"/><Relationship Id="rId11" Type="http://schemas.openxmlformats.org/officeDocument/2006/relationships/image" Target="../media/image15.png"/><Relationship Id="rId24" Type="http://schemas.openxmlformats.org/officeDocument/2006/relationships/image" Target="../media/image22.png"/><Relationship Id="rId5" Type="http://schemas.openxmlformats.org/officeDocument/2006/relationships/image" Target="../media/image12.png"/><Relationship Id="rId15" Type="http://schemas.openxmlformats.org/officeDocument/2006/relationships/oleObject" Target="../embeddings/oleObject11.bin"/><Relationship Id="rId23" Type="http://schemas.openxmlformats.org/officeDocument/2006/relationships/oleObject" Target="../embeddings/oleObject15.bin"/><Relationship Id="rId10" Type="http://schemas.openxmlformats.org/officeDocument/2006/relationships/oleObject" Target="../embeddings/oleObject9.bin"/><Relationship Id="rId19" Type="http://schemas.openxmlformats.org/officeDocument/2006/relationships/oleObject" Target="../embeddings/oleObject13.bin"/><Relationship Id="rId4" Type="http://schemas.openxmlformats.org/officeDocument/2006/relationships/oleObject" Target="../embeddings/oleObject6.bin"/><Relationship Id="rId9" Type="http://schemas.openxmlformats.org/officeDocument/2006/relationships/image" Target="../media/image14.wmf"/><Relationship Id="rId14" Type="http://schemas.openxmlformats.org/officeDocument/2006/relationships/image" Target="../media/image17.png"/><Relationship Id="rId22" Type="http://schemas.openxmlformats.org/officeDocument/2006/relationships/image" Target="../media/image21.png"/><Relationship Id="rId27" Type="http://schemas.openxmlformats.org/officeDocument/2006/relationships/comments" Target="../comments/comment1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oleObject" Target="../embeddings/oleObject22.bin"/><Relationship Id="rId2" Type="http://schemas.openxmlformats.org/officeDocument/2006/relationships/oleObject" Target="../embeddings/oleObject17.bin"/><Relationship Id="rId16" Type="http://schemas.openxmlformats.org/officeDocument/2006/relationships/comments" Target="../comments/comment13.xml"/><Relationship Id="rId1" Type="http://schemas.openxmlformats.org/officeDocument/2006/relationships/slideLayout" Target="../slideLayouts/slideLayout7.xml"/><Relationship Id="rId6" Type="http://schemas.openxmlformats.org/officeDocument/2006/relationships/oleObject" Target="../embeddings/oleObject19.bin"/><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7.png"/><Relationship Id="rId14" Type="http://schemas.openxmlformats.org/officeDocument/2006/relationships/oleObject" Target="../embeddings/oleObject23.bin"/></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comments" Target="../comments/comment1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24.bin"/><Relationship Id="rId1" Type="http://schemas.openxmlformats.org/officeDocument/2006/relationships/slideLayout" Target="../slideLayouts/slideLayout7.xml"/><Relationship Id="rId6" Type="http://schemas.openxmlformats.org/officeDocument/2006/relationships/comments" Target="../comments/comment18.xml"/><Relationship Id="rId5" Type="http://schemas.openxmlformats.org/officeDocument/2006/relationships/image" Target="../media/image39.png"/><Relationship Id="rId4" Type="http://schemas.openxmlformats.org/officeDocument/2006/relationships/oleObject" Target="../embeddings/oleObject25.bin"/></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 Id="rId5" Type="http://schemas.openxmlformats.org/officeDocument/2006/relationships/comments" Target="../comments/comment19.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hyperlink" Target="http://www.echonotebook.co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oleObject" Target="../embeddings/oleObject26.bin"/><Relationship Id="rId1" Type="http://schemas.openxmlformats.org/officeDocument/2006/relationships/slideLayout" Target="../slideLayouts/slideLayout7.xml"/><Relationship Id="rId6" Type="http://schemas.openxmlformats.org/officeDocument/2006/relationships/comments" Target="../comments/comment20.xml"/><Relationship Id="rId5" Type="http://schemas.openxmlformats.org/officeDocument/2006/relationships/image" Target="../media/image44.png"/><Relationship Id="rId4" Type="http://schemas.openxmlformats.org/officeDocument/2006/relationships/oleObject" Target="../embeddings/oleObject27.bin"/></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28.bin"/><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comments" Target="../comments/comment22.xml"/></Relationships>
</file>

<file path=ppt/slides/_rels/slide34.xml.rels><?xml version="1.0" encoding="UTF-8" standalone="yes"?>
<Relationships xmlns="http://schemas.openxmlformats.org/package/2006/relationships"><Relationship Id="rId8" Type="http://schemas.openxmlformats.org/officeDocument/2006/relationships/comments" Target="../comments/comment23.xml"/><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oleObject" Target="../embeddings/oleObject29.bin"/><Relationship Id="rId1" Type="http://schemas.openxmlformats.org/officeDocument/2006/relationships/slideLayout" Target="../slideLayouts/slideLayout7.xml"/><Relationship Id="rId6" Type="http://schemas.openxmlformats.org/officeDocument/2006/relationships/oleObject" Target="../embeddings/oleObject31.bin"/><Relationship Id="rId5" Type="http://schemas.openxmlformats.org/officeDocument/2006/relationships/image" Target="../media/image50.png"/><Relationship Id="rId4" Type="http://schemas.openxmlformats.org/officeDocument/2006/relationships/oleObject" Target="../embeddings/oleObject30.bin"/></Relationships>
</file>

<file path=ppt/slides/_rels/slide35.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comments" Target="../comments/comment2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comments" Target="../comments/comment25.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comments" Target="../comments/comment27.xml"/><Relationship Id="rId2"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oleObject" Target="../embeddings/oleObject3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34.bin"/><Relationship Id="rId1" Type="http://schemas.openxmlformats.org/officeDocument/2006/relationships/slideLayout" Target="../slideLayouts/slideLayout7.xml"/><Relationship Id="rId6" Type="http://schemas.openxmlformats.org/officeDocument/2006/relationships/comments" Target="../comments/comment28.xml"/><Relationship Id="rId5" Type="http://schemas.openxmlformats.org/officeDocument/2006/relationships/image" Target="../media/image62.wmf"/><Relationship Id="rId4" Type="http://schemas.openxmlformats.org/officeDocument/2006/relationships/oleObject" Target="../embeddings/oleObject35.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59.wmf"/><Relationship Id="rId7" Type="http://schemas.openxmlformats.org/officeDocument/2006/relationships/image" Target="../media/image61.wmf"/><Relationship Id="rId2" Type="http://schemas.openxmlformats.org/officeDocument/2006/relationships/oleObject" Target="../embeddings/oleObject33.bin"/><Relationship Id="rId1" Type="http://schemas.openxmlformats.org/officeDocument/2006/relationships/slideLayout" Target="../slideLayouts/slideLayout7.xml"/><Relationship Id="rId6" Type="http://schemas.openxmlformats.org/officeDocument/2006/relationships/oleObject" Target="../embeddings/oleObject37.bin"/><Relationship Id="rId5" Type="http://schemas.openxmlformats.org/officeDocument/2006/relationships/image" Target="../media/image63.wmf"/><Relationship Id="rId10" Type="http://schemas.openxmlformats.org/officeDocument/2006/relationships/comments" Target="../comments/comment29.xml"/><Relationship Id="rId4" Type="http://schemas.openxmlformats.org/officeDocument/2006/relationships/oleObject" Target="../embeddings/oleObject36.bin"/><Relationship Id="rId9" Type="http://schemas.openxmlformats.org/officeDocument/2006/relationships/image" Target="../media/image64.wmf"/></Relationships>
</file>

<file path=ppt/slides/_rels/slide42.xml.rels><?xml version="1.0" encoding="UTF-8" standalone="yes"?>
<Relationships xmlns="http://schemas.openxmlformats.org/package/2006/relationships"><Relationship Id="rId2" Type="http://schemas.openxmlformats.org/officeDocument/2006/relationships/comments" Target="../comments/comment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oleObject" Target="../embeddings/oleObject39.bin"/><Relationship Id="rId1" Type="http://schemas.openxmlformats.org/officeDocument/2006/relationships/slideLayout" Target="../slideLayouts/slideLayout7.xml"/><Relationship Id="rId6" Type="http://schemas.openxmlformats.org/officeDocument/2006/relationships/oleObject" Target="../embeddings/oleObject40.bin"/><Relationship Id="rId5" Type="http://schemas.openxmlformats.org/officeDocument/2006/relationships/image" Target="../media/image51.png"/><Relationship Id="rId10" Type="http://schemas.openxmlformats.org/officeDocument/2006/relationships/comments" Target="../comments/comment31.xml"/><Relationship Id="rId4" Type="http://schemas.openxmlformats.org/officeDocument/2006/relationships/oleObject" Target="../embeddings/oleObject31.bin"/><Relationship Id="rId9"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comments" Target="../comments/comment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33.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8A6B-8C94-4331-8DB0-5E9E68D8DF7B}"/>
              </a:ext>
            </a:extLst>
          </p:cNvPr>
          <p:cNvSpPr>
            <a:spLocks noGrp="1"/>
          </p:cNvSpPr>
          <p:nvPr>
            <p:ph type="ctrTitle"/>
          </p:nvPr>
        </p:nvSpPr>
        <p:spPr>
          <a:xfrm>
            <a:off x="2467252" y="1510579"/>
            <a:ext cx="8089218" cy="2055099"/>
          </a:xfrm>
        </p:spPr>
        <p:txBody>
          <a:bodyPr>
            <a:normAutofit/>
          </a:bodyPr>
          <a:lstStyle/>
          <a:p>
            <a:r>
              <a:rPr lang="en-US" sz="3200" dirty="0">
                <a:solidFill>
                  <a:srgbClr val="F25516"/>
                </a:solidFill>
              </a:rPr>
              <a:t>ECHOCARDIOGRAPHY</a:t>
            </a:r>
            <a:br>
              <a:rPr lang="en-US" sz="4000" dirty="0">
                <a:solidFill>
                  <a:srgbClr val="F25516"/>
                </a:solidFill>
              </a:rPr>
            </a:br>
            <a:r>
              <a:rPr lang="en-US" sz="1600" cap="none" dirty="0">
                <a:solidFill>
                  <a:srgbClr val="F25516"/>
                </a:solidFill>
                <a:latin typeface="Lucida Handwriting" panose="03010101010101010101" pitchFamily="66" charset="0"/>
              </a:rPr>
              <a:t>…From a Sonographer’s Perspective </a:t>
            </a:r>
            <a:br>
              <a:rPr lang="en-US" sz="1600" dirty="0">
                <a:solidFill>
                  <a:srgbClr val="F25516"/>
                </a:solidFill>
                <a:latin typeface="Lucida Handwriting" panose="03010101010101010101" pitchFamily="66" charset="0"/>
              </a:rPr>
            </a:br>
            <a:r>
              <a:rPr lang="en-US" sz="2200" dirty="0">
                <a:solidFill>
                  <a:srgbClr val="F25516"/>
                </a:solidFill>
              </a:rPr>
              <a:t> </a:t>
            </a:r>
            <a:br>
              <a:rPr lang="en-US" dirty="0">
                <a:solidFill>
                  <a:srgbClr val="F25516"/>
                </a:solidFill>
              </a:rPr>
            </a:br>
            <a:r>
              <a:rPr lang="en-US" sz="4000" dirty="0">
                <a:solidFill>
                  <a:srgbClr val="F25516"/>
                </a:solidFill>
              </a:rPr>
              <a:t>THE NOTEBOOK 8</a:t>
            </a:r>
            <a:br>
              <a:rPr lang="en-US" sz="4000" dirty="0">
                <a:solidFill>
                  <a:srgbClr val="F25516"/>
                </a:solidFill>
              </a:rPr>
            </a:br>
            <a:r>
              <a:rPr lang="en-US" sz="3200" cap="none" dirty="0">
                <a:solidFill>
                  <a:srgbClr val="F25516"/>
                </a:solidFill>
              </a:rPr>
              <a:t>Chapter III:  Intro to Transthoracic Echocardiogram</a:t>
            </a:r>
            <a:endParaRPr lang="en-US" sz="5400" dirty="0">
              <a:solidFill>
                <a:srgbClr val="F25516"/>
              </a:solidFill>
            </a:endParaRPr>
          </a:p>
        </p:txBody>
      </p:sp>
      <p:sp>
        <p:nvSpPr>
          <p:cNvPr id="3" name="Subtitle 2">
            <a:extLst>
              <a:ext uri="{FF2B5EF4-FFF2-40B4-BE49-F238E27FC236}">
                <a16:creationId xmlns:a16="http://schemas.microsoft.com/office/drawing/2014/main" id="{A5FB623B-2497-4841-97B0-41CDAFD603D4}"/>
              </a:ext>
            </a:extLst>
          </p:cNvPr>
          <p:cNvSpPr>
            <a:spLocks noGrp="1"/>
          </p:cNvSpPr>
          <p:nvPr>
            <p:ph type="subTitle" idx="1"/>
          </p:nvPr>
        </p:nvSpPr>
        <p:spPr>
          <a:xfrm>
            <a:off x="3358033" y="3996043"/>
            <a:ext cx="8089218" cy="540326"/>
          </a:xfrm>
        </p:spPr>
        <p:txBody>
          <a:bodyPr>
            <a:normAutofit fontScale="77500" lnSpcReduction="20000"/>
          </a:bodyPr>
          <a:lstStyle/>
          <a:p>
            <a:r>
              <a:rPr lang="en-US" cap="none" dirty="0">
                <a:solidFill>
                  <a:schemeClr val="tx2"/>
                </a:solidFill>
              </a:rPr>
              <a:t>                                             </a:t>
            </a:r>
            <a:r>
              <a:rPr lang="en-US" cap="none" dirty="0">
                <a:solidFill>
                  <a:srgbClr val="F25516"/>
                </a:solidFill>
              </a:rPr>
              <a:t>Susan King DeWitt, BS, RDCS, RCS</a:t>
            </a:r>
          </a:p>
          <a:p>
            <a:endParaRPr lang="en-US" dirty="0"/>
          </a:p>
        </p:txBody>
      </p:sp>
      <p:sp>
        <p:nvSpPr>
          <p:cNvPr id="4" name="Slide Number Placeholder 3">
            <a:extLst>
              <a:ext uri="{FF2B5EF4-FFF2-40B4-BE49-F238E27FC236}">
                <a16:creationId xmlns:a16="http://schemas.microsoft.com/office/drawing/2014/main" id="{98D5ABEC-2837-4109-8D2D-F5C67AE0CCB2}"/>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1505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E65680-4BD3-44CA-B13A-BFC3013E335D}"/>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4" name="Rectangle 2">
            <a:extLst>
              <a:ext uri="{FF2B5EF4-FFF2-40B4-BE49-F238E27FC236}">
                <a16:creationId xmlns:a16="http://schemas.microsoft.com/office/drawing/2014/main" id="{4E74B162-AAD8-40D4-8E84-D97DD0A33206}"/>
              </a:ext>
            </a:extLst>
          </p:cNvPr>
          <p:cNvSpPr>
            <a:spLocks noChangeArrowheads="1"/>
          </p:cNvSpPr>
          <p:nvPr/>
        </p:nvSpPr>
        <p:spPr bwMode="auto">
          <a:xfrm>
            <a:off x="665018" y="55253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 name="Table 6">
            <a:extLst>
              <a:ext uri="{FF2B5EF4-FFF2-40B4-BE49-F238E27FC236}">
                <a16:creationId xmlns:a16="http://schemas.microsoft.com/office/drawing/2014/main" id="{21B8FD7D-18B6-4AC6-B9B6-F6ACACC8FF41}"/>
              </a:ext>
            </a:extLst>
          </p:cNvPr>
          <p:cNvGraphicFramePr>
            <a:graphicFrameLocks noGrp="1"/>
          </p:cNvGraphicFramePr>
          <p:nvPr>
            <p:extLst>
              <p:ext uri="{D42A27DB-BD31-4B8C-83A1-F6EECF244321}">
                <p14:modId xmlns:p14="http://schemas.microsoft.com/office/powerpoint/2010/main" val="1223225275"/>
              </p:ext>
            </p:extLst>
          </p:nvPr>
        </p:nvGraphicFramePr>
        <p:xfrm>
          <a:off x="3917830" y="431909"/>
          <a:ext cx="4356340" cy="5486400"/>
        </p:xfrm>
        <a:graphic>
          <a:graphicData uri="http://schemas.openxmlformats.org/drawingml/2006/table">
            <a:tbl>
              <a:tblPr firstRow="1" bandRow="1">
                <a:tableStyleId>{37CE84F3-28C3-443E-9E96-99CF82512B78}</a:tableStyleId>
              </a:tblPr>
              <a:tblGrid>
                <a:gridCol w="4356340">
                  <a:extLst>
                    <a:ext uri="{9D8B030D-6E8A-4147-A177-3AD203B41FA5}">
                      <a16:colId xmlns:a16="http://schemas.microsoft.com/office/drawing/2014/main" val="1306086594"/>
                    </a:ext>
                  </a:extLst>
                </a:gridCol>
              </a:tblGrid>
              <a:tr h="3525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INTRO TO TTE</a:t>
                      </a:r>
                      <a:endParaRPr lang="en-US" sz="2400" b="0"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2279818">
                <a:tc>
                  <a:txBody>
                    <a:bodyPr/>
                    <a:lstStyle/>
                    <a:p>
                      <a:pPr marL="0" lvl="1" indent="0">
                        <a:buFont typeface="Wingdings" panose="05000000000000000000" pitchFamily="2" charset="2"/>
                        <a:buNone/>
                        <a:tabLst>
                          <a:tab pos="342900" algn="l"/>
                          <a:tab pos="457200" algn="l"/>
                        </a:tabLst>
                      </a:pPr>
                      <a:r>
                        <a:rPr lang="en-US" sz="2400" b="0" u="sng" dirty="0">
                          <a:solidFill>
                            <a:srgbClr val="F25516"/>
                          </a:solidFill>
                          <a:latin typeface="+mj-lt"/>
                          <a:ea typeface="MS Mincho" panose="02020609040205080304" pitchFamily="49" charset="-128"/>
                          <a:cs typeface="Tahoma" panose="020B0604030504040204" pitchFamily="34" charset="0"/>
                        </a:rPr>
                        <a:t>TRANSDUCER FREQUENCY</a:t>
                      </a:r>
                    </a:p>
                    <a:p>
                      <a:pPr marL="342900" lvl="1" indent="-280988">
                        <a:buFont typeface="Arial" panose="020B0604020202020204" pitchFamily="34" charset="0"/>
                        <a:buChar char="•"/>
                        <a:tabLst>
                          <a:tab pos="342900" algn="l"/>
                          <a:tab pos="457200" algn="l"/>
                        </a:tabLst>
                      </a:pPr>
                      <a:endParaRPr lang="en-US" sz="2000" dirty="0">
                        <a:solidFill>
                          <a:schemeClr val="tx1"/>
                        </a:solidFill>
                        <a:ea typeface="MS Mincho" panose="02020609040205080304" pitchFamily="49" charset="-128"/>
                        <a:cs typeface="Tahoma" panose="020B0604030504040204" pitchFamily="34" charset="0"/>
                      </a:endParaRPr>
                    </a:p>
                    <a:p>
                      <a:pPr marL="342900" lvl="1" indent="-280988">
                        <a:buFont typeface="Arial" panose="020B0604020202020204" pitchFamily="34" charset="0"/>
                        <a:buChar char="•"/>
                        <a:tabLst>
                          <a:tab pos="342900" algn="l"/>
                          <a:tab pos="457200" algn="l"/>
                        </a:tabLst>
                      </a:pPr>
                      <a:r>
                        <a:rPr lang="en-US" sz="2000" dirty="0">
                          <a:solidFill>
                            <a:schemeClr val="tx1"/>
                          </a:solidFill>
                          <a:ea typeface="MS Mincho" panose="02020609040205080304" pitchFamily="49" charset="-128"/>
                          <a:cs typeface="Tahoma" panose="020B0604030504040204" pitchFamily="34" charset="0"/>
                        </a:rPr>
                        <a:t>sonographer controls frequency</a:t>
                      </a:r>
                    </a:p>
                    <a:p>
                      <a:pPr marL="342900" lvl="1" indent="-280988">
                        <a:buFont typeface="Arial" panose="020B0604020202020204" pitchFamily="34" charset="0"/>
                        <a:buChar char="•"/>
                        <a:tabLst>
                          <a:tab pos="342900" algn="l"/>
                          <a:tab pos="457200" algn="l"/>
                        </a:tabLst>
                      </a:pPr>
                      <a:r>
                        <a:rPr lang="en-US" sz="2000" dirty="0">
                          <a:solidFill>
                            <a:schemeClr val="tx1"/>
                          </a:solidFill>
                          <a:ea typeface="MS Mincho" panose="02020609040205080304" pitchFamily="49" charset="-128"/>
                          <a:cs typeface="Tahoma" panose="020B0604030504040204" pitchFamily="34" charset="0"/>
                        </a:rPr>
                        <a:t>TTE (2 - 12 MHz)</a:t>
                      </a:r>
                      <a:endParaRPr lang="en-US" sz="2000" dirty="0">
                        <a:solidFill>
                          <a:schemeClr val="tx1"/>
                        </a:solidFill>
                        <a:ea typeface="MS Mincho" panose="02020609040205080304" pitchFamily="49" charset="-128"/>
                      </a:endParaRPr>
                    </a:p>
                    <a:p>
                      <a:pPr marL="342900" lvl="1" indent="-280988">
                        <a:buFont typeface="Arial" panose="020B0604020202020204" pitchFamily="34" charset="0"/>
                        <a:buChar char="•"/>
                        <a:tabLst>
                          <a:tab pos="342900" algn="l"/>
                          <a:tab pos="457200" algn="l"/>
                        </a:tabLst>
                      </a:pPr>
                      <a:r>
                        <a:rPr lang="en-US" sz="2000" dirty="0">
                          <a:solidFill>
                            <a:schemeClr val="tx1"/>
                          </a:solidFill>
                          <a:ea typeface="MS Mincho" panose="02020609040205080304" pitchFamily="49" charset="-128"/>
                          <a:cs typeface="Tahoma" panose="020B0604030504040204" pitchFamily="34" charset="0"/>
                        </a:rPr>
                        <a:t>adult (2 - 5 MHz)</a:t>
                      </a:r>
                    </a:p>
                    <a:p>
                      <a:pPr marL="61912" lvl="1" indent="0">
                        <a:buFont typeface="Arial" panose="020B0604020202020204" pitchFamily="34" charset="0"/>
                        <a:buNone/>
                        <a:tabLst>
                          <a:tab pos="342900" algn="l"/>
                          <a:tab pos="457200" algn="l"/>
                        </a:tabLst>
                      </a:pPr>
                      <a:endParaRPr lang="en-US" sz="2000" dirty="0">
                        <a:solidFill>
                          <a:schemeClr val="tx1"/>
                        </a:solidFill>
                        <a:ea typeface="Times New Roman" panose="02020603050405020304" pitchFamily="18" charset="0"/>
                      </a:endParaRPr>
                    </a:p>
                    <a:p>
                      <a:pPr marL="685800" lvl="1" indent="-342900">
                        <a:buFont typeface="Wingdings" panose="05000000000000000000" pitchFamily="2" charset="2"/>
                        <a:buChar char="ü"/>
                        <a:tabLst>
                          <a:tab pos="457200" algn="l"/>
                          <a:tab pos="685800" algn="l"/>
                        </a:tabLst>
                      </a:pPr>
                      <a:r>
                        <a:rPr lang="en-US" sz="2000" dirty="0">
                          <a:solidFill>
                            <a:schemeClr val="tx1"/>
                          </a:solidFill>
                          <a:ea typeface="MS Mincho" panose="02020609040205080304" pitchFamily="49" charset="-128"/>
                          <a:cs typeface="Tahoma" panose="020B0604030504040204" pitchFamily="34" charset="0"/>
                        </a:rPr>
                        <a:t>low frequency</a:t>
                      </a:r>
                    </a:p>
                    <a:p>
                      <a:pPr marL="685800" lvl="1" indent="-342900">
                        <a:buFont typeface="Wingdings" panose="05000000000000000000" pitchFamily="2" charset="2"/>
                        <a:buChar char="ü"/>
                        <a:tabLst>
                          <a:tab pos="457200" algn="l"/>
                          <a:tab pos="685800" algn="l"/>
                        </a:tabLst>
                      </a:pPr>
                      <a:r>
                        <a:rPr lang="en-US" sz="2000" dirty="0">
                          <a:solidFill>
                            <a:schemeClr val="tx1"/>
                          </a:solidFill>
                          <a:ea typeface="MS Mincho" panose="02020609040205080304" pitchFamily="49" charset="-128"/>
                          <a:cs typeface="Tahoma" panose="020B0604030504040204" pitchFamily="34" charset="0"/>
                        </a:rPr>
                        <a:t>excellent depth penetration</a:t>
                      </a:r>
                    </a:p>
                    <a:p>
                      <a:pPr marL="685800" lvl="1" indent="-342900">
                        <a:buFont typeface="Wingdings" panose="05000000000000000000" pitchFamily="2" charset="2"/>
                        <a:buChar char="ü"/>
                        <a:tabLst>
                          <a:tab pos="457200" algn="l"/>
                          <a:tab pos="685800" algn="l"/>
                        </a:tabLst>
                      </a:pPr>
                      <a:r>
                        <a:rPr lang="en-US" sz="2000" dirty="0">
                          <a:solidFill>
                            <a:schemeClr val="tx1"/>
                          </a:solidFill>
                          <a:ea typeface="MS Mincho" panose="02020609040205080304" pitchFamily="49" charset="-128"/>
                          <a:cs typeface="Tahoma" panose="020B0604030504040204" pitchFamily="34" charset="0"/>
                        </a:rPr>
                        <a:t>certain cases 5 MHz</a:t>
                      </a:r>
                      <a:endParaRPr lang="en-US" sz="2000" dirty="0">
                        <a:solidFill>
                          <a:schemeClr val="tx1"/>
                        </a:solidFill>
                        <a:ea typeface="Times New Roman" panose="02020603050405020304" pitchFamily="18" charset="0"/>
                      </a:endParaRPr>
                    </a:p>
                    <a:p>
                      <a:pPr marL="342900" marR="0" indent="-280988">
                        <a:spcBef>
                          <a:spcPts val="0"/>
                        </a:spcBef>
                        <a:spcAft>
                          <a:spcPts val="0"/>
                        </a:spcAft>
                        <a:tabLst>
                          <a:tab pos="342900" algn="l"/>
                          <a:tab pos="457200" algn="l"/>
                        </a:tabLst>
                      </a:pPr>
                      <a:r>
                        <a:rPr lang="en-US" sz="2000" dirty="0">
                          <a:solidFill>
                            <a:schemeClr val="tx1"/>
                          </a:solidFill>
                          <a:ea typeface="MS Mincho" panose="02020609040205080304" pitchFamily="49" charset="-128"/>
                          <a:cs typeface="Tahoma" panose="020B0604030504040204" pitchFamily="34" charset="0"/>
                        </a:rPr>
                        <a:t> </a:t>
                      </a:r>
                      <a:endParaRPr lang="en-US" sz="2000" dirty="0">
                        <a:solidFill>
                          <a:schemeClr val="tx1"/>
                        </a:solidFill>
                        <a:ea typeface="Times New Roman" panose="02020603050405020304" pitchFamily="18" charset="0"/>
                      </a:endParaRPr>
                    </a:p>
                    <a:p>
                      <a:pPr marL="342900" marR="0" indent="-280988">
                        <a:spcBef>
                          <a:spcPts val="0"/>
                        </a:spcBef>
                        <a:spcAft>
                          <a:spcPts val="0"/>
                        </a:spcAft>
                        <a:buFont typeface="Arial" panose="020B0604020202020204" pitchFamily="34" charset="0"/>
                        <a:buChar char="•"/>
                        <a:tabLst>
                          <a:tab pos="342900" algn="l"/>
                          <a:tab pos="457200" algn="l"/>
                        </a:tabLst>
                      </a:pPr>
                      <a:r>
                        <a:rPr lang="en-US" sz="2000" dirty="0">
                          <a:solidFill>
                            <a:schemeClr val="tx1"/>
                          </a:solidFill>
                          <a:ea typeface="MS Mincho" panose="02020609040205080304" pitchFamily="49" charset="-128"/>
                          <a:cs typeface="Tahoma" panose="020B0604030504040204" pitchFamily="34" charset="0"/>
                        </a:rPr>
                        <a:t>pediatric (5 - 12 MHz) </a:t>
                      </a:r>
                    </a:p>
                    <a:p>
                      <a:pPr marL="342900" marR="0" indent="-280988">
                        <a:spcBef>
                          <a:spcPts val="0"/>
                        </a:spcBef>
                        <a:spcAft>
                          <a:spcPts val="0"/>
                        </a:spcAft>
                        <a:buFont typeface="Arial" panose="020B0604020202020204" pitchFamily="34" charset="0"/>
                        <a:buChar char="•"/>
                        <a:tabLst>
                          <a:tab pos="342900" algn="l"/>
                          <a:tab pos="457200" algn="l"/>
                        </a:tabLst>
                      </a:pPr>
                      <a:endParaRPr lang="en-US" sz="2000" dirty="0">
                        <a:solidFill>
                          <a:schemeClr val="tx1"/>
                        </a:solidFill>
                        <a:ea typeface="Times New Roman" panose="02020603050405020304" pitchFamily="18" charset="0"/>
                      </a:endParaRPr>
                    </a:p>
                    <a:p>
                      <a:pPr marL="685800" lvl="1" indent="-342900">
                        <a:buFont typeface="Wingdings" panose="05000000000000000000" pitchFamily="2" charset="2"/>
                        <a:buChar char="ü"/>
                        <a:tabLst>
                          <a:tab pos="457200" algn="l"/>
                          <a:tab pos="685800" algn="l"/>
                        </a:tabLst>
                      </a:pPr>
                      <a:r>
                        <a:rPr lang="en-US" sz="2000" dirty="0">
                          <a:solidFill>
                            <a:schemeClr val="tx1"/>
                          </a:solidFill>
                          <a:ea typeface="MS Mincho" panose="02020609040205080304" pitchFamily="49" charset="-128"/>
                          <a:cs typeface="Tahoma" panose="020B0604030504040204" pitchFamily="34" charset="0"/>
                        </a:rPr>
                        <a:t>high frequency</a:t>
                      </a:r>
                    </a:p>
                    <a:p>
                      <a:pPr marL="685800" lvl="1" indent="-342900">
                        <a:buFont typeface="Wingdings" panose="05000000000000000000" pitchFamily="2" charset="2"/>
                        <a:buChar char="ü"/>
                        <a:tabLst>
                          <a:tab pos="457200" algn="l"/>
                          <a:tab pos="685800" algn="l"/>
                        </a:tabLst>
                      </a:pPr>
                      <a:r>
                        <a:rPr lang="en-US" sz="2000" dirty="0">
                          <a:solidFill>
                            <a:schemeClr val="tx1"/>
                          </a:solidFill>
                          <a:ea typeface="MS Mincho" panose="02020609040205080304" pitchFamily="49" charset="-128"/>
                          <a:cs typeface="Tahoma" panose="020B0604030504040204" pitchFamily="34" charset="0"/>
                        </a:rPr>
                        <a:t>excellent resolution</a:t>
                      </a:r>
                      <a:endParaRPr lang="en-US" sz="2000" dirty="0">
                        <a:solidFill>
                          <a:schemeClr val="tx1"/>
                        </a:solidFill>
                        <a:ea typeface="MS Mincho" panose="02020609040205080304" pitchFamily="49" charset="-128"/>
                      </a:endParaRPr>
                    </a:p>
                    <a:p>
                      <a:pPr marL="685800" lvl="1" indent="-342900">
                        <a:buFont typeface="Wingdings" panose="05000000000000000000" pitchFamily="2" charset="2"/>
                        <a:buChar char="ü"/>
                        <a:tabLst>
                          <a:tab pos="457200" algn="l"/>
                          <a:tab pos="685800" algn="l"/>
                        </a:tabLst>
                      </a:pPr>
                      <a:r>
                        <a:rPr lang="en-US" sz="2000" dirty="0">
                          <a:solidFill>
                            <a:schemeClr val="tx1"/>
                          </a:solidFill>
                          <a:ea typeface="MS Mincho" panose="02020609040205080304" pitchFamily="49" charset="-128"/>
                          <a:cs typeface="Tahoma" panose="020B0604030504040204" pitchFamily="34" charset="0"/>
                        </a:rPr>
                        <a:t>neonates 7 MHz or higher</a:t>
                      </a:r>
                      <a:endParaRPr lang="en-US" sz="2000" dirty="0">
                        <a:solidFill>
                          <a:schemeClr val="tx1"/>
                        </a:solidFill>
                        <a:ea typeface="Times New Roman" panose="02020603050405020304" pitchFamily="18" charset="0"/>
                      </a:endParaRPr>
                    </a:p>
                    <a:p>
                      <a:pPr marL="342900" marR="0" indent="-280988">
                        <a:spcBef>
                          <a:spcPts val="0"/>
                        </a:spcBef>
                        <a:spcAft>
                          <a:spcPts val="0"/>
                        </a:spcAft>
                        <a:tabLst>
                          <a:tab pos="342900" algn="l"/>
                          <a:tab pos="457200" algn="l"/>
                        </a:tabLst>
                      </a:pPr>
                      <a:r>
                        <a:rPr lang="en-US" sz="2000" dirty="0">
                          <a:solidFill>
                            <a:schemeClr val="tx1"/>
                          </a:solidFill>
                          <a:ea typeface="MS Mincho" panose="02020609040205080304" pitchFamily="49" charset="-128"/>
                          <a:cs typeface="Tahoma" panose="020B0604030504040204" pitchFamily="34" charset="0"/>
                        </a:rPr>
                        <a:t>	</a:t>
                      </a:r>
                      <a:endParaRPr lang="en-US" sz="2000" dirty="0">
                        <a:solidFill>
                          <a:schemeClr val="tx1"/>
                        </a:solidFill>
                        <a:ea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56073998"/>
                  </a:ext>
                </a:extLst>
              </a:tr>
            </a:tbl>
          </a:graphicData>
        </a:graphic>
      </p:graphicFrame>
      <p:sp>
        <p:nvSpPr>
          <p:cNvPr id="6" name="TextBox 5">
            <a:extLst>
              <a:ext uri="{FF2B5EF4-FFF2-40B4-BE49-F238E27FC236}">
                <a16:creationId xmlns:a16="http://schemas.microsoft.com/office/drawing/2014/main" id="{82228772-2406-46FC-8BC2-E9758662A6F9}"/>
              </a:ext>
            </a:extLst>
          </p:cNvPr>
          <p:cNvSpPr txBox="1"/>
          <p:nvPr/>
        </p:nvSpPr>
        <p:spPr>
          <a:xfrm>
            <a:off x="902571" y="2921168"/>
            <a:ext cx="2777706" cy="1015663"/>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When might a 5 MHz transducer </a:t>
            </a:r>
          </a:p>
          <a:p>
            <a:pPr algn="ctr"/>
            <a:r>
              <a:rPr lang="en-US" sz="2000" dirty="0">
                <a:solidFill>
                  <a:srgbClr val="F25516"/>
                </a:solidFill>
                <a:latin typeface="Gabriola" panose="04040605051002020D02" pitchFamily="82" charset="0"/>
              </a:rPr>
              <a:t>be used on an adult? </a:t>
            </a:r>
          </a:p>
        </p:txBody>
      </p:sp>
    </p:spTree>
    <p:extLst>
      <p:ext uri="{BB962C8B-B14F-4D97-AF65-F5344CB8AC3E}">
        <p14:creationId xmlns:p14="http://schemas.microsoft.com/office/powerpoint/2010/main" val="2161005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E65680-4BD3-44CA-B13A-BFC3013E335D}"/>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4" name="Rectangle 2">
            <a:extLst>
              <a:ext uri="{FF2B5EF4-FFF2-40B4-BE49-F238E27FC236}">
                <a16:creationId xmlns:a16="http://schemas.microsoft.com/office/drawing/2014/main" id="{4E74B162-AAD8-40D4-8E84-D97DD0A33206}"/>
              </a:ext>
            </a:extLst>
          </p:cNvPr>
          <p:cNvSpPr>
            <a:spLocks noChangeArrowheads="1"/>
          </p:cNvSpPr>
          <p:nvPr/>
        </p:nvSpPr>
        <p:spPr bwMode="auto">
          <a:xfrm>
            <a:off x="665018" y="55253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 name="Table 6">
            <a:extLst>
              <a:ext uri="{FF2B5EF4-FFF2-40B4-BE49-F238E27FC236}">
                <a16:creationId xmlns:a16="http://schemas.microsoft.com/office/drawing/2014/main" id="{21B8FD7D-18B6-4AC6-B9B6-F6ACACC8FF41}"/>
              </a:ext>
            </a:extLst>
          </p:cNvPr>
          <p:cNvGraphicFramePr>
            <a:graphicFrameLocks noGrp="1"/>
          </p:cNvGraphicFramePr>
          <p:nvPr>
            <p:extLst>
              <p:ext uri="{D42A27DB-BD31-4B8C-83A1-F6EECF244321}">
                <p14:modId xmlns:p14="http://schemas.microsoft.com/office/powerpoint/2010/main" val="487189183"/>
              </p:ext>
            </p:extLst>
          </p:nvPr>
        </p:nvGraphicFramePr>
        <p:xfrm>
          <a:off x="1428844" y="729859"/>
          <a:ext cx="8073682" cy="4724400"/>
        </p:xfrm>
        <a:graphic>
          <a:graphicData uri="http://schemas.openxmlformats.org/drawingml/2006/table">
            <a:tbl>
              <a:tblPr firstRow="1" bandRow="1">
                <a:tableStyleId>{37CE84F3-28C3-443E-9E96-99CF82512B78}</a:tableStyleId>
              </a:tblPr>
              <a:tblGrid>
                <a:gridCol w="8073682">
                  <a:extLst>
                    <a:ext uri="{9D8B030D-6E8A-4147-A177-3AD203B41FA5}">
                      <a16:colId xmlns:a16="http://schemas.microsoft.com/office/drawing/2014/main" val="1306086594"/>
                    </a:ext>
                  </a:extLst>
                </a:gridCol>
              </a:tblGrid>
              <a:tr h="3525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INTRO TO TTE</a:t>
                      </a:r>
                      <a:endParaRPr lang="en-US" sz="2400" b="0"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2279818">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0" u="sng" dirty="0">
                          <a:solidFill>
                            <a:srgbClr val="F25516"/>
                          </a:solidFill>
                          <a:latin typeface="+mj-lt"/>
                        </a:rPr>
                        <a:t>SCANNING BASICS</a:t>
                      </a:r>
                      <a:endParaRPr lang="en-US" sz="2400" b="0" u="sng" kern="1200" dirty="0">
                        <a:solidFill>
                          <a:srgbClr val="F25516"/>
                        </a:solidFill>
                        <a:latin typeface="+mj-lt"/>
                        <a:ea typeface="Times New Roman" panose="02020603050405020304" pitchFamily="18" charset="0"/>
                        <a:cs typeface="+mn-cs"/>
                      </a:endParaRPr>
                    </a:p>
                    <a:p>
                      <a:pPr marL="112712" lvl="1" indent="0">
                        <a:buFont typeface="Arial" panose="020B0604020202020204" pitchFamily="34" charset="0"/>
                        <a:buNone/>
                      </a:pPr>
                      <a:endParaRPr lang="en-US" sz="2000" dirty="0">
                        <a:solidFill>
                          <a:schemeClr val="tx1"/>
                        </a:solidFill>
                        <a:ea typeface="MS Mincho" panose="02020609040205080304" pitchFamily="49" charset="-128"/>
                        <a:cs typeface="Tahoma" panose="020B0604030504040204" pitchFamily="34" charset="0"/>
                      </a:endParaRPr>
                    </a:p>
                    <a:p>
                      <a:pPr marL="457200" lvl="2" indent="-280988">
                        <a:lnSpc>
                          <a:spcPct val="150000"/>
                        </a:lnSpc>
                        <a:buFont typeface="Wingdings" panose="05000000000000000000" pitchFamily="2" charset="2"/>
                        <a:buChar char="ü"/>
                      </a:pPr>
                      <a:r>
                        <a:rPr lang="en-US" sz="2000" dirty="0">
                          <a:solidFill>
                            <a:schemeClr val="tx1"/>
                          </a:solidFill>
                          <a:ea typeface="MS Mincho" panose="02020609040205080304" pitchFamily="49" charset="-128"/>
                          <a:cs typeface="Tahoma" panose="020B0604030504040204" pitchFamily="34" charset="0"/>
                        </a:rPr>
                        <a:t>4 - 5 windows </a:t>
                      </a:r>
                    </a:p>
                    <a:p>
                      <a:pPr marL="457200" lvl="2" indent="-280988">
                        <a:lnSpc>
                          <a:spcPct val="150000"/>
                        </a:lnSpc>
                        <a:buFont typeface="Wingdings" panose="05000000000000000000" pitchFamily="2" charset="2"/>
                        <a:buChar char="ü"/>
                      </a:pPr>
                      <a:r>
                        <a:rPr lang="en-US" sz="2000" dirty="0">
                          <a:solidFill>
                            <a:schemeClr val="tx1"/>
                          </a:solidFill>
                          <a:ea typeface="MS Mincho" panose="02020609040205080304" pitchFamily="49" charset="-128"/>
                          <a:cs typeface="Tahoma" panose="020B0604030504040204" pitchFamily="34" charset="0"/>
                        </a:rPr>
                        <a:t>multiple imaging planes</a:t>
                      </a:r>
                    </a:p>
                    <a:p>
                      <a:pPr marL="457200" lvl="2" indent="-280988">
                        <a:lnSpc>
                          <a:spcPct val="150000"/>
                        </a:lnSpc>
                        <a:buFont typeface="Wingdings" panose="05000000000000000000" pitchFamily="2" charset="2"/>
                        <a:buChar char="ü"/>
                      </a:pPr>
                      <a:r>
                        <a:rPr lang="en-US" sz="2000" dirty="0">
                          <a:solidFill>
                            <a:schemeClr val="tx1"/>
                          </a:solidFill>
                          <a:ea typeface="MS Mincho" panose="02020609040205080304" pitchFamily="49" charset="-128"/>
                          <a:cs typeface="Tahoma" panose="020B0604030504040204" pitchFamily="34" charset="0"/>
                        </a:rPr>
                        <a:t>~ 20+ standardized views</a:t>
                      </a:r>
                    </a:p>
                    <a:p>
                      <a:pPr marL="457200" lvl="2" indent="-280988">
                        <a:lnSpc>
                          <a:spcPct val="150000"/>
                        </a:lnSpc>
                        <a:buFont typeface="Wingdings" panose="05000000000000000000" pitchFamily="2" charset="2"/>
                        <a:buChar char="ü"/>
                      </a:pPr>
                      <a:r>
                        <a:rPr lang="en-US" sz="2000" dirty="0">
                          <a:solidFill>
                            <a:schemeClr val="tx1"/>
                          </a:solidFill>
                          <a:ea typeface="MS Mincho" panose="02020609040205080304" pitchFamily="49" charset="-128"/>
                          <a:cs typeface="Tahoma" panose="020B0604030504040204" pitchFamily="34" charset="0"/>
                        </a:rPr>
                        <a:t>transducer orientation via indicator</a:t>
                      </a:r>
                    </a:p>
                    <a:p>
                      <a:pPr marL="457200" lvl="2" indent="-280988">
                        <a:lnSpc>
                          <a:spcPct val="150000"/>
                        </a:lnSpc>
                        <a:buFont typeface="Wingdings" panose="05000000000000000000" pitchFamily="2" charset="2"/>
                        <a:buChar char="ü"/>
                      </a:pPr>
                      <a:r>
                        <a:rPr lang="en-US" sz="2000" dirty="0">
                          <a:solidFill>
                            <a:schemeClr val="tx1"/>
                          </a:solidFill>
                          <a:ea typeface="MS Mincho" panose="02020609040205080304" pitchFamily="49" charset="-128"/>
                          <a:cs typeface="Tahoma" panose="020B0604030504040204" pitchFamily="34" charset="0"/>
                        </a:rPr>
                        <a:t>scanning maneuvers</a:t>
                      </a:r>
                    </a:p>
                    <a:p>
                      <a:pPr marL="457200" lvl="2" indent="-280988">
                        <a:lnSpc>
                          <a:spcPct val="150000"/>
                        </a:lnSpc>
                        <a:buFont typeface="Wingdings" panose="05000000000000000000" pitchFamily="2" charset="2"/>
                        <a:buChar char="ü"/>
                      </a:pPr>
                      <a:r>
                        <a:rPr lang="en-US" sz="2000" dirty="0">
                          <a:solidFill>
                            <a:schemeClr val="tx1"/>
                          </a:solidFill>
                          <a:ea typeface="MS Mincho" panose="02020609040205080304" pitchFamily="49" charset="-128"/>
                          <a:cs typeface="Tahoma" panose="020B0604030504040204" pitchFamily="34" charset="0"/>
                        </a:rPr>
                        <a:t>conventional vs unconventional views</a:t>
                      </a:r>
                    </a:p>
                    <a:p>
                      <a:pPr marL="457200" lvl="2" indent="-280988">
                        <a:lnSpc>
                          <a:spcPct val="150000"/>
                        </a:lnSpc>
                        <a:buFont typeface="Wingdings" panose="05000000000000000000" pitchFamily="2" charset="2"/>
                        <a:buChar char="ü"/>
                      </a:pPr>
                      <a:r>
                        <a:rPr lang="en-US" sz="2000" dirty="0">
                          <a:solidFill>
                            <a:schemeClr val="tx1"/>
                          </a:solidFill>
                          <a:ea typeface="MS Mincho" panose="02020609040205080304" pitchFamily="49" charset="-128"/>
                          <a:cs typeface="Tahoma" panose="020B0604030504040204" pitchFamily="34" charset="0"/>
                        </a:rPr>
                        <a:t>patient physique challenges</a:t>
                      </a:r>
                    </a:p>
                    <a:p>
                      <a:pPr marL="342900" marR="0" indent="-280988">
                        <a:spcBef>
                          <a:spcPts val="0"/>
                        </a:spcBef>
                        <a:spcAft>
                          <a:spcPts val="0"/>
                        </a:spcAft>
                        <a:tabLst>
                          <a:tab pos="342900" algn="l"/>
                          <a:tab pos="457200" algn="l"/>
                        </a:tabLst>
                      </a:pPr>
                      <a:endParaRPr lang="en-US" sz="2000" dirty="0">
                        <a:solidFill>
                          <a:schemeClr val="tx1"/>
                        </a:solidFill>
                        <a:ea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56073998"/>
                  </a:ext>
                </a:extLst>
              </a:tr>
            </a:tbl>
          </a:graphicData>
        </a:graphic>
      </p:graphicFrame>
      <p:sp>
        <p:nvSpPr>
          <p:cNvPr id="10" name="TextBox 9">
            <a:extLst>
              <a:ext uri="{FF2B5EF4-FFF2-40B4-BE49-F238E27FC236}">
                <a16:creationId xmlns:a16="http://schemas.microsoft.com/office/drawing/2014/main" id="{A0E0BC42-977F-4078-A245-67C773862D29}"/>
              </a:ext>
            </a:extLst>
          </p:cNvPr>
          <p:cNvSpPr txBox="1"/>
          <p:nvPr/>
        </p:nvSpPr>
        <p:spPr>
          <a:xfrm>
            <a:off x="9580684" y="4438596"/>
            <a:ext cx="2003327" cy="1015663"/>
          </a:xfrm>
          <a:prstGeom prst="rect">
            <a:avLst/>
          </a:prstGeom>
          <a:noFill/>
        </p:spPr>
        <p:txBody>
          <a:bodyPr wrap="square">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List six common </a:t>
            </a:r>
          </a:p>
          <a:p>
            <a:pPr algn="ctr"/>
            <a:r>
              <a:rPr lang="en-US" sz="2000" dirty="0">
                <a:solidFill>
                  <a:srgbClr val="F25516"/>
                </a:solidFill>
                <a:latin typeface="Gabriola" panose="04040605051002020D02" pitchFamily="82" charset="0"/>
              </a:rPr>
              <a:t>scanning maneuvers.</a:t>
            </a:r>
            <a:endParaRPr lang="en-US" dirty="0">
              <a:solidFill>
                <a:srgbClr val="F25516"/>
              </a:solidFill>
              <a:latin typeface="Gabriola" panose="04040605051002020D02" pitchFamily="82" charset="0"/>
            </a:endParaRPr>
          </a:p>
        </p:txBody>
      </p:sp>
      <p:pic>
        <p:nvPicPr>
          <p:cNvPr id="13" name="Picture 12">
            <a:extLst>
              <a:ext uri="{FF2B5EF4-FFF2-40B4-BE49-F238E27FC236}">
                <a16:creationId xmlns:a16="http://schemas.microsoft.com/office/drawing/2014/main" id="{F73FA207-C62F-4D33-A9A3-FA9D85A16A50}"/>
              </a:ext>
            </a:extLst>
          </p:cNvPr>
          <p:cNvPicPr>
            <a:picLocks noChangeAspect="1"/>
          </p:cNvPicPr>
          <p:nvPr/>
        </p:nvPicPr>
        <p:blipFill>
          <a:blip r:embed="rId2"/>
          <a:stretch>
            <a:fillRect/>
          </a:stretch>
        </p:blipFill>
        <p:spPr>
          <a:xfrm>
            <a:off x="6599516" y="1427116"/>
            <a:ext cx="2667000" cy="3048000"/>
          </a:xfrm>
          <a:prstGeom prst="rect">
            <a:avLst/>
          </a:prstGeom>
        </p:spPr>
      </p:pic>
      <p:sp>
        <p:nvSpPr>
          <p:cNvPr id="3" name="Arrow: Left 2">
            <a:extLst>
              <a:ext uri="{FF2B5EF4-FFF2-40B4-BE49-F238E27FC236}">
                <a16:creationId xmlns:a16="http://schemas.microsoft.com/office/drawing/2014/main" id="{0063D707-67C5-4712-996B-82C28A18CB9C}"/>
              </a:ext>
            </a:extLst>
          </p:cNvPr>
          <p:cNvSpPr/>
          <p:nvPr/>
        </p:nvSpPr>
        <p:spPr>
          <a:xfrm>
            <a:off x="7684047" y="3409750"/>
            <a:ext cx="453298" cy="250166"/>
          </a:xfrm>
          <a:prstGeom prst="lef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49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38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E65680-4BD3-44CA-B13A-BFC3013E335D}"/>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4" name="Rectangle 2">
            <a:extLst>
              <a:ext uri="{FF2B5EF4-FFF2-40B4-BE49-F238E27FC236}">
                <a16:creationId xmlns:a16="http://schemas.microsoft.com/office/drawing/2014/main" id="{4E74B162-AAD8-40D4-8E84-D97DD0A33206}"/>
              </a:ext>
            </a:extLst>
          </p:cNvPr>
          <p:cNvSpPr>
            <a:spLocks noChangeArrowheads="1"/>
          </p:cNvSpPr>
          <p:nvPr/>
        </p:nvSpPr>
        <p:spPr bwMode="auto">
          <a:xfrm>
            <a:off x="665018" y="55253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TextBox 5">
            <a:extLst>
              <a:ext uri="{FF2B5EF4-FFF2-40B4-BE49-F238E27FC236}">
                <a16:creationId xmlns:a16="http://schemas.microsoft.com/office/drawing/2014/main" id="{82228772-2406-46FC-8BC2-E9758662A6F9}"/>
              </a:ext>
            </a:extLst>
          </p:cNvPr>
          <p:cNvSpPr txBox="1"/>
          <p:nvPr/>
        </p:nvSpPr>
        <p:spPr>
          <a:xfrm>
            <a:off x="1064781" y="2149349"/>
            <a:ext cx="2193229" cy="1015663"/>
          </a:xfrm>
          <a:prstGeom prst="rect">
            <a:avLst/>
          </a:prstGeom>
          <a:noFill/>
        </p:spPr>
        <p:txBody>
          <a:bodyPr wrap="none" rtlCol="0">
            <a:spAutoFit/>
          </a:bodyPr>
          <a:lstStyle/>
          <a:p>
            <a:pPr algn="ctr"/>
            <a:r>
              <a:rPr lang="en-US" sz="2000" dirty="0">
                <a:solidFill>
                  <a:schemeClr val="accent1">
                    <a:lumMod val="20000"/>
                    <a:lumOff val="80000"/>
                  </a:schemeClr>
                </a:solidFill>
                <a:latin typeface="Gabriola" panose="04040605051002020D02" pitchFamily="82" charset="0"/>
              </a:rPr>
              <a:t>POP QUIZ!</a:t>
            </a:r>
          </a:p>
          <a:p>
            <a:pPr algn="ctr"/>
            <a:r>
              <a:rPr lang="en-US" sz="2000" dirty="0">
                <a:solidFill>
                  <a:schemeClr val="accent1">
                    <a:lumMod val="20000"/>
                    <a:lumOff val="80000"/>
                  </a:schemeClr>
                </a:solidFill>
                <a:latin typeface="Gabriola" panose="04040605051002020D02" pitchFamily="82" charset="0"/>
              </a:rPr>
              <a:t>Practice these maneuvers,</a:t>
            </a:r>
          </a:p>
          <a:p>
            <a:pPr algn="ctr"/>
            <a:r>
              <a:rPr lang="en-US" sz="2000" dirty="0">
                <a:solidFill>
                  <a:schemeClr val="accent1">
                    <a:lumMod val="20000"/>
                    <a:lumOff val="80000"/>
                  </a:schemeClr>
                </a:solidFill>
                <a:latin typeface="Gabriola" panose="04040605051002020D02" pitchFamily="82" charset="0"/>
              </a:rPr>
              <a:t>use a pencil if necessary!</a:t>
            </a:r>
          </a:p>
        </p:txBody>
      </p:sp>
      <p:sp>
        <p:nvSpPr>
          <p:cNvPr id="7" name="TextBox 6">
            <a:extLst>
              <a:ext uri="{FF2B5EF4-FFF2-40B4-BE49-F238E27FC236}">
                <a16:creationId xmlns:a16="http://schemas.microsoft.com/office/drawing/2014/main" id="{2C475E9C-E4AE-49D1-8A66-A341C0FDE766}"/>
              </a:ext>
            </a:extLst>
          </p:cNvPr>
          <p:cNvSpPr txBox="1"/>
          <p:nvPr/>
        </p:nvSpPr>
        <p:spPr>
          <a:xfrm>
            <a:off x="165339" y="5195797"/>
            <a:ext cx="11861319" cy="1446550"/>
          </a:xfrm>
          <a:prstGeom prst="rect">
            <a:avLst/>
          </a:prstGeom>
          <a:noFill/>
        </p:spPr>
        <p:txBody>
          <a:bodyPr wrap="square" rtlCol="0">
            <a:prstTxWarp prst="textDeflate">
              <a:avLst/>
            </a:prstTxWarp>
            <a:spAutoFit/>
          </a:bodyPr>
          <a:lstStyle/>
          <a:p>
            <a:r>
              <a:rPr lang="en-US" sz="6600" dirty="0">
                <a:solidFill>
                  <a:schemeClr val="accent1">
                    <a:lumMod val="60000"/>
                    <a:lumOff val="40000"/>
                  </a:schemeClr>
                </a:solidFill>
                <a:latin typeface="Bauhaus 93" panose="04030905020B02020C02" pitchFamily="82" charset="0"/>
              </a:rPr>
              <a:t>SCANNING MANEUVERS</a:t>
            </a:r>
          </a:p>
        </p:txBody>
      </p:sp>
      <p:graphicFrame>
        <p:nvGraphicFramePr>
          <p:cNvPr id="3" name="Diagram 2">
            <a:extLst>
              <a:ext uri="{FF2B5EF4-FFF2-40B4-BE49-F238E27FC236}">
                <a16:creationId xmlns:a16="http://schemas.microsoft.com/office/drawing/2014/main" id="{130B238A-7611-4130-944B-5B1D6CD65A26}"/>
              </a:ext>
            </a:extLst>
          </p:cNvPr>
          <p:cNvGraphicFramePr/>
          <p:nvPr>
            <p:extLst>
              <p:ext uri="{D42A27DB-BD31-4B8C-83A1-F6EECF244321}">
                <p14:modId xmlns:p14="http://schemas.microsoft.com/office/powerpoint/2010/main" val="3225463589"/>
              </p:ext>
            </p:extLst>
          </p:nvPr>
        </p:nvGraphicFramePr>
        <p:xfrm>
          <a:off x="1939130" y="118563"/>
          <a:ext cx="8313739" cy="5224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8421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CC2941-FB2D-4FC7-BA30-4203074E63F3}"/>
              </a:ext>
            </a:extLst>
          </p:cNvPr>
          <p:cNvSpPr>
            <a:spLocks noGrp="1"/>
          </p:cNvSpPr>
          <p:nvPr>
            <p:ph type="sldNum" sz="quarter" idx="12"/>
          </p:nvPr>
        </p:nvSpPr>
        <p:spPr/>
        <p:txBody>
          <a:bodyPr/>
          <a:lstStyle/>
          <a:p>
            <a:fld id="{6D22F896-40B5-4ADD-8801-0D06FADFA095}" type="slidenum">
              <a:rPr lang="en-US" smtClean="0"/>
              <a:t>13</a:t>
            </a:fld>
            <a:endParaRPr lang="en-US" dirty="0"/>
          </a:p>
        </p:txBody>
      </p:sp>
      <p:graphicFrame>
        <p:nvGraphicFramePr>
          <p:cNvPr id="3" name="Diagram 2">
            <a:extLst>
              <a:ext uri="{FF2B5EF4-FFF2-40B4-BE49-F238E27FC236}">
                <a16:creationId xmlns:a16="http://schemas.microsoft.com/office/drawing/2014/main" id="{ACB8459B-A934-4048-8FC1-A6158C3BA9E1}"/>
              </a:ext>
            </a:extLst>
          </p:cNvPr>
          <p:cNvGraphicFramePr/>
          <p:nvPr>
            <p:extLst>
              <p:ext uri="{D42A27DB-BD31-4B8C-83A1-F6EECF244321}">
                <p14:modId xmlns:p14="http://schemas.microsoft.com/office/powerpoint/2010/main" val="392794606"/>
              </p:ext>
            </p:extLst>
          </p:nvPr>
        </p:nvGraphicFramePr>
        <p:xfrm>
          <a:off x="2547223" y="570017"/>
          <a:ext cx="8128000" cy="5287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8BDBE9A-E3C3-4282-90C1-DBBA25808511}"/>
              </a:ext>
            </a:extLst>
          </p:cNvPr>
          <p:cNvSpPr txBox="1"/>
          <p:nvPr/>
        </p:nvSpPr>
        <p:spPr>
          <a:xfrm rot="16200000">
            <a:off x="-1073216" y="2589995"/>
            <a:ext cx="6287983" cy="1107996"/>
          </a:xfrm>
          <a:prstGeom prst="rect">
            <a:avLst/>
          </a:prstGeom>
          <a:noFill/>
        </p:spPr>
        <p:txBody>
          <a:bodyPr wrap="square" rtlCol="0">
            <a:spAutoFit/>
          </a:bodyPr>
          <a:lstStyle/>
          <a:p>
            <a:pPr algn="ctr"/>
            <a:r>
              <a:rPr lang="en-US" sz="6600" dirty="0">
                <a:solidFill>
                  <a:schemeClr val="accent2"/>
                </a:solidFill>
                <a:latin typeface="Bauhaus 93" panose="04030905020B02020C02" pitchFamily="82" charset="0"/>
              </a:rPr>
              <a:t>TTE WINDOWS</a:t>
            </a:r>
          </a:p>
        </p:txBody>
      </p:sp>
    </p:spTree>
    <p:extLst>
      <p:ext uri="{BB962C8B-B14F-4D97-AF65-F5344CB8AC3E}">
        <p14:creationId xmlns:p14="http://schemas.microsoft.com/office/powerpoint/2010/main" val="3006114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101E2-F785-4275-8087-BDF84490BF0D}"/>
              </a:ext>
            </a:extLst>
          </p:cNvPr>
          <p:cNvSpPr>
            <a:spLocks noGrp="1"/>
          </p:cNvSpPr>
          <p:nvPr>
            <p:ph type="sldNum" sz="quarter" idx="12"/>
          </p:nvPr>
        </p:nvSpPr>
        <p:spPr/>
        <p:txBody>
          <a:bodyPr/>
          <a:lstStyle/>
          <a:p>
            <a:fld id="{6D22F896-40B5-4ADD-8801-0D06FADFA095}" type="slidenum">
              <a:rPr lang="en-US" smtClean="0"/>
              <a:t>14</a:t>
            </a:fld>
            <a:endParaRPr lang="en-US" dirty="0"/>
          </a:p>
        </p:txBody>
      </p:sp>
      <p:graphicFrame>
        <p:nvGraphicFramePr>
          <p:cNvPr id="4" name="Object 3">
            <a:extLst>
              <a:ext uri="{FF2B5EF4-FFF2-40B4-BE49-F238E27FC236}">
                <a16:creationId xmlns:a16="http://schemas.microsoft.com/office/drawing/2014/main" id="{76748F96-0289-4B3C-8463-C0756031F6E9}"/>
              </a:ext>
            </a:extLst>
          </p:cNvPr>
          <p:cNvGraphicFramePr>
            <a:graphicFrameLocks noChangeAspect="1"/>
          </p:cNvGraphicFramePr>
          <p:nvPr>
            <p:extLst>
              <p:ext uri="{D42A27DB-BD31-4B8C-83A1-F6EECF244321}">
                <p14:modId xmlns:p14="http://schemas.microsoft.com/office/powerpoint/2010/main" val="3038589331"/>
              </p:ext>
            </p:extLst>
          </p:nvPr>
        </p:nvGraphicFramePr>
        <p:xfrm>
          <a:off x="504825" y="1011238"/>
          <a:ext cx="3983038" cy="2411412"/>
        </p:xfrm>
        <a:graphic>
          <a:graphicData uri="http://schemas.openxmlformats.org/presentationml/2006/ole">
            <mc:AlternateContent xmlns:mc="http://schemas.openxmlformats.org/markup-compatibility/2006">
              <mc:Choice xmlns:v="urn:schemas-microsoft-com:vml" Requires="v">
                <p:oleObj name="Bitmap Image" r:id="rId3" imgW="3676680" imgH="2171880" progId="Paint.Picture">
                  <p:embed/>
                </p:oleObj>
              </mc:Choice>
              <mc:Fallback>
                <p:oleObj name="Bitmap Image" r:id="rId3" imgW="3676680" imgH="2171880" progId="Paint.Picture">
                  <p:embed/>
                  <p:pic>
                    <p:nvPicPr>
                      <p:cNvPr id="4" name="Object 3">
                        <a:extLst>
                          <a:ext uri="{FF2B5EF4-FFF2-40B4-BE49-F238E27FC236}">
                            <a16:creationId xmlns:a16="http://schemas.microsoft.com/office/drawing/2014/main" id="{76748F96-0289-4B3C-8463-C0756031F6E9}"/>
                          </a:ext>
                        </a:extLst>
                      </p:cNvPr>
                      <p:cNvPicPr>
                        <a:picLocks noChangeAspect="1" noChangeArrowheads="1"/>
                      </p:cNvPicPr>
                      <p:nvPr/>
                    </p:nvPicPr>
                    <p:blipFill>
                      <a:blip r:embed="rId4"/>
                      <a:srcRect/>
                      <a:stretch>
                        <a:fillRect/>
                      </a:stretch>
                    </p:blipFill>
                    <p:spPr bwMode="auto">
                      <a:xfrm>
                        <a:off x="504825" y="1011238"/>
                        <a:ext cx="3983038" cy="2411412"/>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B3A2BCFD-E2FB-494B-BBB8-3AB9069BBD4F}"/>
              </a:ext>
            </a:extLst>
          </p:cNvPr>
          <p:cNvGraphicFramePr>
            <a:graphicFrameLocks noChangeAspect="1"/>
          </p:cNvGraphicFramePr>
          <p:nvPr>
            <p:extLst>
              <p:ext uri="{D42A27DB-BD31-4B8C-83A1-F6EECF244321}">
                <p14:modId xmlns:p14="http://schemas.microsoft.com/office/powerpoint/2010/main" val="1311226849"/>
              </p:ext>
            </p:extLst>
          </p:nvPr>
        </p:nvGraphicFramePr>
        <p:xfrm>
          <a:off x="4400550" y="1023938"/>
          <a:ext cx="4195763" cy="2400300"/>
        </p:xfrm>
        <a:graphic>
          <a:graphicData uri="http://schemas.openxmlformats.org/presentationml/2006/ole">
            <mc:AlternateContent xmlns:mc="http://schemas.openxmlformats.org/markup-compatibility/2006">
              <mc:Choice xmlns:v="urn:schemas-microsoft-com:vml" Requires="v">
                <p:oleObj name="Bitmap Image" r:id="rId5" imgW="3886200" imgH="2228760" progId="Paint.Picture">
                  <p:embed/>
                </p:oleObj>
              </mc:Choice>
              <mc:Fallback>
                <p:oleObj name="Bitmap Image" r:id="rId5" imgW="3886200" imgH="2228760" progId="Paint.Picture">
                  <p:embed/>
                  <p:pic>
                    <p:nvPicPr>
                      <p:cNvPr id="5" name="Object 4">
                        <a:extLst>
                          <a:ext uri="{FF2B5EF4-FFF2-40B4-BE49-F238E27FC236}">
                            <a16:creationId xmlns:a16="http://schemas.microsoft.com/office/drawing/2014/main" id="{B3A2BCFD-E2FB-494B-BBB8-3AB9069BBD4F}"/>
                          </a:ext>
                        </a:extLst>
                      </p:cNvPr>
                      <p:cNvPicPr>
                        <a:picLocks noChangeAspect="1" noChangeArrowheads="1"/>
                      </p:cNvPicPr>
                      <p:nvPr/>
                    </p:nvPicPr>
                    <p:blipFill>
                      <a:blip r:embed="rId6"/>
                      <a:srcRect/>
                      <a:stretch>
                        <a:fillRect/>
                      </a:stretch>
                    </p:blipFill>
                    <p:spPr bwMode="auto">
                      <a:xfrm>
                        <a:off x="4400550" y="1023938"/>
                        <a:ext cx="4195763" cy="2400300"/>
                      </a:xfrm>
                      <a:prstGeom prst="rect">
                        <a:avLst/>
                      </a:prstGeom>
                      <a:noFill/>
                    </p:spPr>
                  </p:pic>
                </p:oleObj>
              </mc:Fallback>
            </mc:AlternateContent>
          </a:graphicData>
        </a:graphic>
      </p:graphicFrame>
      <p:sp>
        <p:nvSpPr>
          <p:cNvPr id="8" name="TextBox 7">
            <a:extLst>
              <a:ext uri="{FF2B5EF4-FFF2-40B4-BE49-F238E27FC236}">
                <a16:creationId xmlns:a16="http://schemas.microsoft.com/office/drawing/2014/main" id="{0C34A326-04F2-467A-B058-12E8776C0983}"/>
              </a:ext>
            </a:extLst>
          </p:cNvPr>
          <p:cNvSpPr txBox="1"/>
          <p:nvPr/>
        </p:nvSpPr>
        <p:spPr>
          <a:xfrm>
            <a:off x="829429" y="213424"/>
            <a:ext cx="7447041"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Identify the windows #1 - 5.</a:t>
            </a:r>
          </a:p>
        </p:txBody>
      </p:sp>
      <p:sp>
        <p:nvSpPr>
          <p:cNvPr id="14" name="TextBox 13">
            <a:extLst>
              <a:ext uri="{FF2B5EF4-FFF2-40B4-BE49-F238E27FC236}">
                <a16:creationId xmlns:a16="http://schemas.microsoft.com/office/drawing/2014/main" id="{98D8014E-AFE2-4FAC-B80F-6C0BEBD09C6F}"/>
              </a:ext>
            </a:extLst>
          </p:cNvPr>
          <p:cNvSpPr txBox="1"/>
          <p:nvPr/>
        </p:nvSpPr>
        <p:spPr>
          <a:xfrm>
            <a:off x="9192677" y="2083404"/>
            <a:ext cx="1934127"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What is the black dot?</a:t>
            </a:r>
          </a:p>
        </p:txBody>
      </p:sp>
      <p:pic>
        <p:nvPicPr>
          <p:cNvPr id="25" name="Picture 24">
            <a:extLst>
              <a:ext uri="{FF2B5EF4-FFF2-40B4-BE49-F238E27FC236}">
                <a16:creationId xmlns:a16="http://schemas.microsoft.com/office/drawing/2014/main" id="{94C03D69-89C2-42F5-8BA3-A4C34066E758}"/>
              </a:ext>
            </a:extLst>
          </p:cNvPr>
          <p:cNvPicPr>
            <a:picLocks noChangeAspect="1"/>
          </p:cNvPicPr>
          <p:nvPr/>
        </p:nvPicPr>
        <p:blipFill>
          <a:blip r:embed="rId7"/>
          <a:stretch>
            <a:fillRect/>
          </a:stretch>
        </p:blipFill>
        <p:spPr>
          <a:xfrm>
            <a:off x="9192677" y="2791290"/>
            <a:ext cx="2489735" cy="1465919"/>
          </a:xfrm>
          <a:prstGeom prst="rect">
            <a:avLst/>
          </a:prstGeom>
        </p:spPr>
      </p:pic>
      <p:sp>
        <p:nvSpPr>
          <p:cNvPr id="11" name="Arrow: Down 10">
            <a:extLst>
              <a:ext uri="{FF2B5EF4-FFF2-40B4-BE49-F238E27FC236}">
                <a16:creationId xmlns:a16="http://schemas.microsoft.com/office/drawing/2014/main" id="{BD0C83DB-9744-4297-A792-384348D89E92}"/>
              </a:ext>
            </a:extLst>
          </p:cNvPr>
          <p:cNvSpPr/>
          <p:nvPr/>
        </p:nvSpPr>
        <p:spPr>
          <a:xfrm>
            <a:off x="9706681" y="2913118"/>
            <a:ext cx="329393" cy="489184"/>
          </a:xfrm>
          <a:prstGeom prst="downArrow">
            <a:avLst/>
          </a:prstGeom>
          <a:solidFill>
            <a:schemeClr val="accent1">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93E684A7-B36E-4632-B497-002B9DD55506}"/>
              </a:ext>
            </a:extLst>
          </p:cNvPr>
          <p:cNvPicPr>
            <a:picLocks noChangeAspect="1"/>
          </p:cNvPicPr>
          <p:nvPr/>
        </p:nvPicPr>
        <p:blipFill>
          <a:blip r:embed="rId8"/>
          <a:stretch>
            <a:fillRect/>
          </a:stretch>
        </p:blipFill>
        <p:spPr>
          <a:xfrm>
            <a:off x="509588" y="3634442"/>
            <a:ext cx="8086725" cy="2400300"/>
          </a:xfrm>
          <a:prstGeom prst="rect">
            <a:avLst/>
          </a:prstGeom>
        </p:spPr>
      </p:pic>
    </p:spTree>
    <p:extLst>
      <p:ext uri="{BB962C8B-B14F-4D97-AF65-F5344CB8AC3E}">
        <p14:creationId xmlns:p14="http://schemas.microsoft.com/office/powerpoint/2010/main" val="4022179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101E2-F785-4275-8087-BDF84490BF0D}"/>
              </a:ext>
            </a:extLst>
          </p:cNvPr>
          <p:cNvSpPr>
            <a:spLocks noGrp="1"/>
          </p:cNvSpPr>
          <p:nvPr>
            <p:ph type="sldNum" sz="quarter" idx="12"/>
          </p:nvPr>
        </p:nvSpPr>
        <p:spPr/>
        <p:txBody>
          <a:bodyPr/>
          <a:lstStyle/>
          <a:p>
            <a:fld id="{6D22F896-40B5-4ADD-8801-0D06FADFA095}" type="slidenum">
              <a:rPr lang="en-US" smtClean="0"/>
              <a:t>15</a:t>
            </a:fld>
            <a:endParaRPr lang="en-US" dirty="0"/>
          </a:p>
        </p:txBody>
      </p:sp>
      <p:graphicFrame>
        <p:nvGraphicFramePr>
          <p:cNvPr id="9" name="Table 8">
            <a:extLst>
              <a:ext uri="{FF2B5EF4-FFF2-40B4-BE49-F238E27FC236}">
                <a16:creationId xmlns:a16="http://schemas.microsoft.com/office/drawing/2014/main" id="{F45ECAE4-119B-4624-BE1F-93AA9F957FA3}"/>
              </a:ext>
            </a:extLst>
          </p:cNvPr>
          <p:cNvGraphicFramePr>
            <a:graphicFrameLocks noGrp="1"/>
          </p:cNvGraphicFramePr>
          <p:nvPr>
            <p:extLst>
              <p:ext uri="{D42A27DB-BD31-4B8C-83A1-F6EECF244321}">
                <p14:modId xmlns:p14="http://schemas.microsoft.com/office/powerpoint/2010/main" val="4016424352"/>
              </p:ext>
            </p:extLst>
          </p:nvPr>
        </p:nvGraphicFramePr>
        <p:xfrm>
          <a:off x="1778032" y="1193920"/>
          <a:ext cx="8635935" cy="3488382"/>
        </p:xfrm>
        <a:graphic>
          <a:graphicData uri="http://schemas.openxmlformats.org/drawingml/2006/table">
            <a:tbl>
              <a:tblPr firstRow="1" bandRow="1">
                <a:tableStyleId>{37CE84F3-28C3-443E-9E96-99CF82512B78}</a:tableStyleId>
              </a:tblPr>
              <a:tblGrid>
                <a:gridCol w="4058503">
                  <a:extLst>
                    <a:ext uri="{9D8B030D-6E8A-4147-A177-3AD203B41FA5}">
                      <a16:colId xmlns:a16="http://schemas.microsoft.com/office/drawing/2014/main" val="1306086594"/>
                    </a:ext>
                  </a:extLst>
                </a:gridCol>
                <a:gridCol w="4577432">
                  <a:extLst>
                    <a:ext uri="{9D8B030D-6E8A-4147-A177-3AD203B41FA5}">
                      <a16:colId xmlns:a16="http://schemas.microsoft.com/office/drawing/2014/main" val="4219929168"/>
                    </a:ext>
                  </a:extLst>
                </a:gridCol>
              </a:tblGrid>
              <a:tr h="39537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kern="1200" dirty="0">
                          <a:solidFill>
                            <a:srgbClr val="F25516"/>
                          </a:solidFill>
                          <a:latin typeface="+mj-lt"/>
                          <a:ea typeface="Times New Roman" panose="02020603050405020304" pitchFamily="18" charset="0"/>
                          <a:cs typeface="+mn-cs"/>
                        </a:rPr>
                        <a:t>TRANSDUCER INDICATOR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303118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0" u="sng" kern="1200" dirty="0">
                          <a:solidFill>
                            <a:srgbClr val="F25516"/>
                          </a:solidFill>
                          <a:latin typeface="+mj-lt"/>
                          <a:ea typeface="Times New Roman" panose="02020603050405020304" pitchFamily="18" charset="0"/>
                          <a:cs typeface="+mn-cs"/>
                        </a:rPr>
                        <a:t>LEFT PARASTERNAL WINDOW</a:t>
                      </a:r>
                    </a:p>
                    <a:p>
                      <a:pPr marL="0" indent="0">
                        <a:buFont typeface="Arial" panose="020B0604020202020204" pitchFamily="34" charset="0"/>
                        <a:buNone/>
                      </a:pPr>
                      <a:endParaRPr lang="en-US" sz="2000" kern="1200" dirty="0">
                        <a:solidFill>
                          <a:schemeClr val="tx1"/>
                        </a:solidFill>
                        <a:effectLst/>
                        <a:latin typeface="+mn-lt"/>
                        <a:ea typeface="+mn-ea"/>
                        <a:cs typeface="+mn-cs"/>
                      </a:endParaRPr>
                    </a:p>
                    <a:p>
                      <a:pPr marL="0" indent="0">
                        <a:buFont typeface="Arial" panose="020B0604020202020204" pitchFamily="34" charset="0"/>
                        <a:buNone/>
                      </a:pPr>
                      <a:r>
                        <a:rPr lang="en-US" sz="2000" kern="1200" dirty="0">
                          <a:solidFill>
                            <a:schemeClr val="tx1"/>
                          </a:solidFill>
                          <a:effectLst/>
                          <a:latin typeface="+mn-lt"/>
                          <a:ea typeface="+mn-ea"/>
                          <a:cs typeface="+mn-cs"/>
                        </a:rPr>
                        <a:t>(1) indicator </a:t>
                      </a:r>
                      <a:r>
                        <a:rPr lang="en-US" sz="2000" kern="1200" dirty="0">
                          <a:solidFill>
                            <a:schemeClr val="tx1"/>
                          </a:solidFill>
                          <a:effectLst/>
                          <a:latin typeface="+mn-lt"/>
                          <a:ea typeface="+mn-ea"/>
                          <a:cs typeface="+mn-cs"/>
                          <a:sym typeface="Wingdings" panose="05000000000000000000" pitchFamily="2" charset="2"/>
                        </a:rPr>
                        <a:t> </a:t>
                      </a:r>
                      <a:r>
                        <a:rPr lang="en-US" sz="2000" kern="1200" dirty="0">
                          <a:solidFill>
                            <a:schemeClr val="tx1"/>
                          </a:solidFill>
                          <a:effectLst/>
                          <a:latin typeface="+mn-lt"/>
                          <a:ea typeface="+mn-ea"/>
                          <a:cs typeface="+mn-cs"/>
                        </a:rPr>
                        <a:t>right shoulder </a:t>
                      </a:r>
                    </a:p>
                    <a:p>
                      <a:pPr marL="342900" indent="-342900">
                        <a:buFont typeface="Arial" panose="020B0604020202020204" pitchFamily="34" charset="0"/>
                        <a:buChar char="•"/>
                      </a:pPr>
                      <a:endParaRPr lang="en-US" sz="2000" kern="1200" dirty="0">
                        <a:solidFill>
                          <a:schemeClr val="tx1"/>
                        </a:solidFill>
                        <a:effectLst/>
                        <a:latin typeface="+mn-lt"/>
                        <a:ea typeface="+mn-ea"/>
                        <a:cs typeface="+mn-cs"/>
                      </a:endParaRPr>
                    </a:p>
                    <a:p>
                      <a:pPr marL="0" indent="0">
                        <a:buFont typeface="Arial" panose="020B0604020202020204" pitchFamily="34" charset="0"/>
                        <a:buNone/>
                      </a:pPr>
                      <a:r>
                        <a:rPr lang="en-US" sz="2000" kern="1200" dirty="0">
                          <a:solidFill>
                            <a:schemeClr val="tx1"/>
                          </a:solidFill>
                          <a:effectLst/>
                          <a:latin typeface="+mn-lt"/>
                          <a:ea typeface="+mn-ea"/>
                          <a:cs typeface="+mn-cs"/>
                        </a:rPr>
                        <a:t>(2) rotate clockwise </a:t>
                      </a:r>
                      <a:r>
                        <a:rPr lang="en-US" sz="2000" kern="1200" dirty="0">
                          <a:solidFill>
                            <a:schemeClr val="tx1"/>
                          </a:solidFill>
                          <a:effectLst/>
                          <a:latin typeface="+mn-lt"/>
                          <a:ea typeface="+mn-ea"/>
                          <a:cs typeface="+mn-cs"/>
                          <a:sym typeface="Wingdings" panose="05000000000000000000" pitchFamily="2" charset="2"/>
                        </a:rPr>
                        <a:t></a:t>
                      </a:r>
                      <a:r>
                        <a:rPr lang="en-US" sz="2000" kern="1200" dirty="0">
                          <a:solidFill>
                            <a:schemeClr val="tx1"/>
                          </a:solidFill>
                          <a:effectLst/>
                          <a:latin typeface="+mn-lt"/>
                          <a:ea typeface="+mn-ea"/>
                          <a:cs typeface="+mn-cs"/>
                        </a:rPr>
                        <a:t> left shoulder </a:t>
                      </a:r>
                      <a:endParaRPr lang="en-US" sz="2000" cap="none" dirty="0">
                        <a:solidFill>
                          <a:schemeClr val="tx1"/>
                        </a:solidFill>
                        <a:ea typeface="MS Mincho" panose="02020609040205080304" pitchFamily="49" charset="-128"/>
                        <a:cs typeface="Tahoma" panose="020B0604030504040204" pitchFamily="34" charset="0"/>
                      </a:endParaRPr>
                    </a:p>
                    <a:p>
                      <a:pPr marL="914400" lvl="1"/>
                      <a:endParaRPr lang="en-US" dirty="0">
                        <a:solidFill>
                          <a:schemeClr val="tx1"/>
                        </a:solidFill>
                        <a:ea typeface="MS Mincho" panose="02020609040205080304" pitchFamily="49" charset="-128"/>
                        <a:cs typeface="Tahoma"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344488" marR="0" indent="-344488">
                        <a:spcBef>
                          <a:spcPts val="0"/>
                        </a:spcBef>
                        <a:spcAft>
                          <a:spcPts val="0"/>
                        </a:spcAft>
                      </a:pPr>
                      <a:endParaRPr lang="en-US" sz="1800" kern="1200" dirty="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graphicFrame>
        <p:nvGraphicFramePr>
          <p:cNvPr id="4" name="Object 3">
            <a:extLst>
              <a:ext uri="{FF2B5EF4-FFF2-40B4-BE49-F238E27FC236}">
                <a16:creationId xmlns:a16="http://schemas.microsoft.com/office/drawing/2014/main" id="{76748F96-0289-4B3C-8463-C0756031F6E9}"/>
              </a:ext>
            </a:extLst>
          </p:cNvPr>
          <p:cNvGraphicFramePr>
            <a:graphicFrameLocks noChangeAspect="1"/>
          </p:cNvGraphicFramePr>
          <p:nvPr>
            <p:extLst>
              <p:ext uri="{D42A27DB-BD31-4B8C-83A1-F6EECF244321}">
                <p14:modId xmlns:p14="http://schemas.microsoft.com/office/powerpoint/2010/main" val="4042639985"/>
              </p:ext>
            </p:extLst>
          </p:nvPr>
        </p:nvGraphicFramePr>
        <p:xfrm>
          <a:off x="6008996" y="1967182"/>
          <a:ext cx="4248232" cy="2495963"/>
        </p:xfrm>
        <a:graphic>
          <a:graphicData uri="http://schemas.openxmlformats.org/presentationml/2006/ole">
            <mc:AlternateContent xmlns:mc="http://schemas.openxmlformats.org/markup-compatibility/2006">
              <mc:Choice xmlns:v="urn:schemas-microsoft-com:vml" Requires="v">
                <p:oleObj name="Bitmap Image" r:id="rId2" imgW="3286080" imgH="1886040" progId="Paint.Picture">
                  <p:embed/>
                </p:oleObj>
              </mc:Choice>
              <mc:Fallback>
                <p:oleObj name="Bitmap Image" r:id="rId2" imgW="3286080" imgH="1886040" progId="Paint.Picture">
                  <p:embed/>
                  <p:pic>
                    <p:nvPicPr>
                      <p:cNvPr id="4" name="Object 3">
                        <a:extLst>
                          <a:ext uri="{FF2B5EF4-FFF2-40B4-BE49-F238E27FC236}">
                            <a16:creationId xmlns:a16="http://schemas.microsoft.com/office/drawing/2014/main" id="{76748F96-0289-4B3C-8463-C0756031F6E9}"/>
                          </a:ext>
                        </a:extLst>
                      </p:cNvPr>
                      <p:cNvPicPr>
                        <a:picLocks noChangeAspect="1" noChangeArrowheads="1"/>
                      </p:cNvPicPr>
                      <p:nvPr/>
                    </p:nvPicPr>
                    <p:blipFill>
                      <a:blip r:embed="rId3"/>
                      <a:srcRect/>
                      <a:stretch>
                        <a:fillRect/>
                      </a:stretch>
                    </p:blipFill>
                    <p:spPr bwMode="auto">
                      <a:xfrm>
                        <a:off x="6008996" y="1967182"/>
                        <a:ext cx="4248232" cy="2495963"/>
                      </a:xfrm>
                      <a:prstGeom prst="rect">
                        <a:avLst/>
                      </a:prstGeom>
                      <a:noFill/>
                    </p:spPr>
                  </p:pic>
                </p:oleObj>
              </mc:Fallback>
            </mc:AlternateContent>
          </a:graphicData>
        </a:graphic>
      </p:graphicFrame>
      <p:sp>
        <p:nvSpPr>
          <p:cNvPr id="8" name="TextBox 7">
            <a:extLst>
              <a:ext uri="{FF2B5EF4-FFF2-40B4-BE49-F238E27FC236}">
                <a16:creationId xmlns:a16="http://schemas.microsoft.com/office/drawing/2014/main" id="{0C34A326-04F2-467A-B058-12E8776C0983}"/>
              </a:ext>
            </a:extLst>
          </p:cNvPr>
          <p:cNvSpPr txBox="1"/>
          <p:nvPr/>
        </p:nvSpPr>
        <p:spPr>
          <a:xfrm>
            <a:off x="5862415" y="4863157"/>
            <a:ext cx="4551552"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Identify the window &amp; views #1 - 2.</a:t>
            </a:r>
          </a:p>
        </p:txBody>
      </p:sp>
    </p:spTree>
    <p:extLst>
      <p:ext uri="{BB962C8B-B14F-4D97-AF65-F5344CB8AC3E}">
        <p14:creationId xmlns:p14="http://schemas.microsoft.com/office/powerpoint/2010/main" val="1803808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101E2-F785-4275-8087-BDF84490BF0D}"/>
              </a:ext>
            </a:extLst>
          </p:cNvPr>
          <p:cNvSpPr>
            <a:spLocks noGrp="1"/>
          </p:cNvSpPr>
          <p:nvPr>
            <p:ph type="sldNum" sz="quarter" idx="12"/>
          </p:nvPr>
        </p:nvSpPr>
        <p:spPr/>
        <p:txBody>
          <a:bodyPr/>
          <a:lstStyle/>
          <a:p>
            <a:fld id="{6D22F896-40B5-4ADD-8801-0D06FADFA095}" type="slidenum">
              <a:rPr lang="en-US" smtClean="0"/>
              <a:t>16</a:t>
            </a:fld>
            <a:endParaRPr lang="en-US" dirty="0"/>
          </a:p>
        </p:txBody>
      </p:sp>
      <p:graphicFrame>
        <p:nvGraphicFramePr>
          <p:cNvPr id="9" name="Table 8">
            <a:extLst>
              <a:ext uri="{FF2B5EF4-FFF2-40B4-BE49-F238E27FC236}">
                <a16:creationId xmlns:a16="http://schemas.microsoft.com/office/drawing/2014/main" id="{F45ECAE4-119B-4624-BE1F-93AA9F957FA3}"/>
              </a:ext>
            </a:extLst>
          </p:cNvPr>
          <p:cNvGraphicFramePr>
            <a:graphicFrameLocks noGrp="1"/>
          </p:cNvGraphicFramePr>
          <p:nvPr>
            <p:extLst>
              <p:ext uri="{D42A27DB-BD31-4B8C-83A1-F6EECF244321}">
                <p14:modId xmlns:p14="http://schemas.microsoft.com/office/powerpoint/2010/main" val="3686301976"/>
              </p:ext>
            </p:extLst>
          </p:nvPr>
        </p:nvGraphicFramePr>
        <p:xfrm>
          <a:off x="1125999" y="1048708"/>
          <a:ext cx="10261858" cy="3685632"/>
        </p:xfrm>
        <a:graphic>
          <a:graphicData uri="http://schemas.openxmlformats.org/drawingml/2006/table">
            <a:tbl>
              <a:tblPr firstRow="1" bandRow="1">
                <a:tableStyleId>{37CE84F3-28C3-443E-9E96-99CF82512B78}</a:tableStyleId>
              </a:tblPr>
              <a:tblGrid>
                <a:gridCol w="5017930">
                  <a:extLst>
                    <a:ext uri="{9D8B030D-6E8A-4147-A177-3AD203B41FA5}">
                      <a16:colId xmlns:a16="http://schemas.microsoft.com/office/drawing/2014/main" val="1306086594"/>
                    </a:ext>
                  </a:extLst>
                </a:gridCol>
                <a:gridCol w="5243928">
                  <a:extLst>
                    <a:ext uri="{9D8B030D-6E8A-4147-A177-3AD203B41FA5}">
                      <a16:colId xmlns:a16="http://schemas.microsoft.com/office/drawing/2014/main" val="4219929168"/>
                    </a:ext>
                  </a:extLst>
                </a:gridCol>
              </a:tblGrid>
              <a:tr h="45984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kern="1200" dirty="0">
                          <a:solidFill>
                            <a:srgbClr val="F25516"/>
                          </a:solidFill>
                          <a:latin typeface="+mj-lt"/>
                          <a:ea typeface="Times New Roman" panose="02020603050405020304" pitchFamily="18" charset="0"/>
                          <a:cs typeface="+mn-cs"/>
                        </a:rPr>
                        <a:t>TRANSDUCER INDICATOR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322578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344488" algn="l"/>
                        </a:tabLst>
                        <a:defRPr/>
                      </a:pPr>
                      <a:r>
                        <a:rPr lang="en-US" sz="2400" b="0" u="sng" dirty="0">
                          <a:solidFill>
                            <a:srgbClr val="F25516"/>
                          </a:solidFill>
                          <a:latin typeface="+mj-lt"/>
                        </a:rPr>
                        <a:t>APICAL WINDOW</a:t>
                      </a:r>
                      <a:endParaRPr lang="en-US" sz="2400" b="0" u="sng" kern="1200" dirty="0">
                        <a:solidFill>
                          <a:srgbClr val="F25516"/>
                        </a:solidFill>
                        <a:latin typeface="+mj-lt"/>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344488" algn="l"/>
                        </a:tabLst>
                        <a:defRPr/>
                      </a:pPr>
                      <a:endParaRPr lang="en-US" sz="2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344488" algn="l"/>
                        </a:tabLst>
                        <a:defRPr/>
                      </a:pPr>
                      <a:r>
                        <a:rPr lang="en-US" sz="2000" kern="1200" dirty="0">
                          <a:solidFill>
                            <a:schemeClr val="tx1"/>
                          </a:solidFill>
                          <a:effectLst/>
                          <a:latin typeface="+mn-lt"/>
                          <a:ea typeface="+mn-ea"/>
                          <a:cs typeface="+mn-cs"/>
                        </a:rPr>
                        <a:t>(1) indicator </a:t>
                      </a:r>
                      <a:r>
                        <a:rPr lang="en-US" sz="2000" kern="1200" dirty="0">
                          <a:solidFill>
                            <a:schemeClr val="tx1"/>
                          </a:solidFill>
                          <a:effectLst/>
                          <a:latin typeface="+mn-lt"/>
                          <a:ea typeface="+mn-ea"/>
                          <a:cs typeface="+mn-cs"/>
                          <a:sym typeface="Wingdings" panose="05000000000000000000" pitchFamily="2" charset="2"/>
                        </a:rPr>
                        <a:t> </a:t>
                      </a:r>
                      <a:r>
                        <a:rPr lang="en-US" sz="2000" kern="1200" dirty="0">
                          <a:solidFill>
                            <a:schemeClr val="tx1"/>
                          </a:solidFill>
                          <a:effectLst/>
                          <a:latin typeface="+mn-lt"/>
                          <a:ea typeface="+mn-ea"/>
                          <a:cs typeface="+mn-cs"/>
                        </a:rPr>
                        <a:t>left side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44488" algn="l"/>
                        </a:tabLst>
                        <a:defRPr/>
                      </a:pPr>
                      <a:endParaRPr lang="en-US" sz="2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344488" algn="l"/>
                        </a:tabLst>
                        <a:defRPr/>
                      </a:pPr>
                      <a:r>
                        <a:rPr lang="en-US" sz="2000" kern="1200" dirty="0">
                          <a:solidFill>
                            <a:schemeClr val="tx1"/>
                          </a:solidFill>
                          <a:effectLst/>
                          <a:latin typeface="+mn-lt"/>
                          <a:ea typeface="+mn-ea"/>
                          <a:cs typeface="+mn-cs"/>
                        </a:rPr>
                        <a:t>(2) rotate counter clockwise </a:t>
                      </a:r>
                      <a:r>
                        <a:rPr lang="en-US" sz="2000" kern="1200" dirty="0">
                          <a:solidFill>
                            <a:schemeClr val="tx1"/>
                          </a:solidFill>
                          <a:effectLst/>
                          <a:latin typeface="+mn-lt"/>
                          <a:ea typeface="+mn-ea"/>
                          <a:cs typeface="+mn-cs"/>
                          <a:sym typeface="Wingdings" panose="05000000000000000000" pitchFamily="2" charset="2"/>
                        </a:rPr>
                        <a:t></a:t>
                      </a:r>
                      <a:r>
                        <a:rPr lang="en-US" sz="2000" kern="1200" dirty="0">
                          <a:solidFill>
                            <a:schemeClr val="tx1"/>
                          </a:solidFill>
                          <a:effectLst/>
                          <a:latin typeface="+mn-lt"/>
                          <a:ea typeface="+mn-ea"/>
                          <a:cs typeface="+mn-cs"/>
                        </a:rPr>
                        <a:t> right ear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44488" algn="l"/>
                        </a:tabLst>
                        <a:defRPr/>
                      </a:pPr>
                      <a:endParaRPr lang="en-US" sz="2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344488" algn="l"/>
                        </a:tabLst>
                        <a:defRPr/>
                      </a:pPr>
                      <a:r>
                        <a:rPr lang="en-US" sz="2000" kern="1200" dirty="0">
                          <a:solidFill>
                            <a:schemeClr val="tx1"/>
                          </a:solidFill>
                          <a:effectLst/>
                          <a:latin typeface="+mn-lt"/>
                          <a:ea typeface="+mn-ea"/>
                          <a:cs typeface="+mn-cs"/>
                        </a:rPr>
                        <a:t>(3) rotate further </a:t>
                      </a:r>
                      <a:r>
                        <a:rPr lang="en-US" sz="2000" kern="1200" dirty="0">
                          <a:solidFill>
                            <a:schemeClr val="tx1"/>
                          </a:solidFill>
                          <a:effectLst/>
                          <a:latin typeface="+mn-lt"/>
                          <a:ea typeface="+mn-ea"/>
                          <a:cs typeface="+mn-cs"/>
                          <a:sym typeface="Wingdings" panose="05000000000000000000" pitchFamily="2" charset="2"/>
                        </a:rPr>
                        <a:t> </a:t>
                      </a:r>
                      <a:r>
                        <a:rPr lang="en-US" sz="2000" kern="1200" dirty="0">
                          <a:solidFill>
                            <a:schemeClr val="tx1"/>
                          </a:solidFill>
                          <a:effectLst/>
                          <a:latin typeface="+mn-lt"/>
                          <a:ea typeface="+mn-ea"/>
                          <a:cs typeface="+mn-cs"/>
                        </a:rPr>
                        <a:t>right shoulder </a:t>
                      </a:r>
                      <a:endParaRPr lang="en-US" sz="2000" b="0" kern="1200" dirty="0">
                        <a:solidFill>
                          <a:srgbClr val="F25516"/>
                        </a:solidFill>
                        <a:effectLst/>
                        <a:latin typeface="+mn-lt"/>
                        <a:ea typeface="+mn-ea"/>
                        <a:cs typeface="+mn-cs"/>
                      </a:endParaRPr>
                    </a:p>
                    <a:p>
                      <a:pPr marL="457200" marR="0" indent="0">
                        <a:spcBef>
                          <a:spcPts val="0"/>
                        </a:spcBef>
                        <a:spcAft>
                          <a:spcPts val="0"/>
                        </a:spcAft>
                        <a:buFont typeface="Arial" panose="020B0604020202020204" pitchFamily="34" charset="0"/>
                        <a:buNone/>
                      </a:pPr>
                      <a:endParaRPr lang="en-US" sz="1600" dirty="0">
                        <a:solidFill>
                          <a:schemeClr val="tx1"/>
                        </a:solidFill>
                        <a:ea typeface="MS Mincho" panose="02020609040205080304" pitchFamily="49" charset="-128"/>
                        <a:cs typeface="Tahoma"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marL="344488" marR="0" indent="-344488">
                        <a:spcBef>
                          <a:spcPts val="0"/>
                        </a:spcBef>
                        <a:spcAft>
                          <a:spcPts val="0"/>
                        </a:spcAft>
                      </a:pPr>
                      <a:endParaRPr lang="en-US" sz="1800" kern="1200" dirty="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8" name="TextBox 7">
            <a:extLst>
              <a:ext uri="{FF2B5EF4-FFF2-40B4-BE49-F238E27FC236}">
                <a16:creationId xmlns:a16="http://schemas.microsoft.com/office/drawing/2014/main" id="{0C34A326-04F2-467A-B058-12E8776C0983}"/>
              </a:ext>
            </a:extLst>
          </p:cNvPr>
          <p:cNvSpPr txBox="1"/>
          <p:nvPr/>
        </p:nvSpPr>
        <p:spPr>
          <a:xfrm>
            <a:off x="6212500" y="4889176"/>
            <a:ext cx="5122578"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Identify the window &amp; views #1 - 3.</a:t>
            </a:r>
          </a:p>
        </p:txBody>
      </p:sp>
      <p:graphicFrame>
        <p:nvGraphicFramePr>
          <p:cNvPr id="6" name="Object 5">
            <a:extLst>
              <a:ext uri="{FF2B5EF4-FFF2-40B4-BE49-F238E27FC236}">
                <a16:creationId xmlns:a16="http://schemas.microsoft.com/office/drawing/2014/main" id="{579C1F71-2014-40BD-B408-F53BFFAA3356}"/>
              </a:ext>
            </a:extLst>
          </p:cNvPr>
          <p:cNvGraphicFramePr>
            <a:graphicFrameLocks noChangeAspect="1"/>
          </p:cNvGraphicFramePr>
          <p:nvPr>
            <p:extLst>
              <p:ext uri="{D42A27DB-BD31-4B8C-83A1-F6EECF244321}">
                <p14:modId xmlns:p14="http://schemas.microsoft.com/office/powerpoint/2010/main" val="2771305569"/>
              </p:ext>
            </p:extLst>
          </p:nvPr>
        </p:nvGraphicFramePr>
        <p:xfrm>
          <a:off x="6517202" y="1709297"/>
          <a:ext cx="4513174" cy="2759979"/>
        </p:xfrm>
        <a:graphic>
          <a:graphicData uri="http://schemas.openxmlformats.org/presentationml/2006/ole">
            <mc:AlternateContent xmlns:mc="http://schemas.openxmlformats.org/markup-compatibility/2006">
              <mc:Choice xmlns:v="urn:schemas-microsoft-com:vml" Requires="v">
                <p:oleObj name="Bitmap Image" r:id="rId2" imgW="3171960" imgH="1962000" progId="Paint.Picture">
                  <p:embed/>
                </p:oleObj>
              </mc:Choice>
              <mc:Fallback>
                <p:oleObj name="Bitmap Image" r:id="rId2" imgW="3171960" imgH="1962000" progId="Paint.Picture">
                  <p:embed/>
                  <p:pic>
                    <p:nvPicPr>
                      <p:cNvPr id="6" name="Object 5">
                        <a:extLst>
                          <a:ext uri="{FF2B5EF4-FFF2-40B4-BE49-F238E27FC236}">
                            <a16:creationId xmlns:a16="http://schemas.microsoft.com/office/drawing/2014/main" id="{579C1F71-2014-40BD-B408-F53BFFAA3356}"/>
                          </a:ext>
                        </a:extLst>
                      </p:cNvPr>
                      <p:cNvPicPr>
                        <a:picLocks noChangeAspect="1" noChangeArrowheads="1"/>
                      </p:cNvPicPr>
                      <p:nvPr/>
                    </p:nvPicPr>
                    <p:blipFill>
                      <a:blip r:embed="rId3"/>
                      <a:srcRect/>
                      <a:stretch>
                        <a:fillRect/>
                      </a:stretch>
                    </p:blipFill>
                    <p:spPr bwMode="auto">
                      <a:xfrm>
                        <a:off x="6517202" y="1709297"/>
                        <a:ext cx="4513174" cy="2759979"/>
                      </a:xfrm>
                      <a:prstGeom prst="rect">
                        <a:avLst/>
                      </a:prstGeom>
                      <a:noFill/>
                    </p:spPr>
                  </p:pic>
                </p:oleObj>
              </mc:Fallback>
            </mc:AlternateContent>
          </a:graphicData>
        </a:graphic>
      </p:graphicFrame>
    </p:spTree>
    <p:extLst>
      <p:ext uri="{BB962C8B-B14F-4D97-AF65-F5344CB8AC3E}">
        <p14:creationId xmlns:p14="http://schemas.microsoft.com/office/powerpoint/2010/main" val="291801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101E2-F785-4275-8087-BDF84490BF0D}"/>
              </a:ext>
            </a:extLst>
          </p:cNvPr>
          <p:cNvSpPr>
            <a:spLocks noGrp="1"/>
          </p:cNvSpPr>
          <p:nvPr>
            <p:ph type="sldNum" sz="quarter" idx="12"/>
          </p:nvPr>
        </p:nvSpPr>
        <p:spPr/>
        <p:txBody>
          <a:bodyPr/>
          <a:lstStyle/>
          <a:p>
            <a:fld id="{6D22F896-40B5-4ADD-8801-0D06FADFA095}" type="slidenum">
              <a:rPr lang="en-US" smtClean="0"/>
              <a:t>17</a:t>
            </a:fld>
            <a:endParaRPr lang="en-US" dirty="0"/>
          </a:p>
        </p:txBody>
      </p:sp>
      <p:graphicFrame>
        <p:nvGraphicFramePr>
          <p:cNvPr id="9" name="Table 8">
            <a:extLst>
              <a:ext uri="{FF2B5EF4-FFF2-40B4-BE49-F238E27FC236}">
                <a16:creationId xmlns:a16="http://schemas.microsoft.com/office/drawing/2014/main" id="{F45ECAE4-119B-4624-BE1F-93AA9F957FA3}"/>
              </a:ext>
            </a:extLst>
          </p:cNvPr>
          <p:cNvGraphicFramePr>
            <a:graphicFrameLocks noGrp="1"/>
          </p:cNvGraphicFramePr>
          <p:nvPr>
            <p:extLst>
              <p:ext uri="{D42A27DB-BD31-4B8C-83A1-F6EECF244321}">
                <p14:modId xmlns:p14="http://schemas.microsoft.com/office/powerpoint/2010/main" val="2703503260"/>
              </p:ext>
            </p:extLst>
          </p:nvPr>
        </p:nvGraphicFramePr>
        <p:xfrm>
          <a:off x="1576500" y="988409"/>
          <a:ext cx="9039000" cy="3962400"/>
        </p:xfrm>
        <a:graphic>
          <a:graphicData uri="http://schemas.openxmlformats.org/drawingml/2006/table">
            <a:tbl>
              <a:tblPr firstRow="1" bandRow="1">
                <a:tableStyleId>{37CE84F3-28C3-443E-9E96-99CF82512B78}</a:tableStyleId>
              </a:tblPr>
              <a:tblGrid>
                <a:gridCol w="4936598">
                  <a:extLst>
                    <a:ext uri="{9D8B030D-6E8A-4147-A177-3AD203B41FA5}">
                      <a16:colId xmlns:a16="http://schemas.microsoft.com/office/drawing/2014/main" val="1306086594"/>
                    </a:ext>
                  </a:extLst>
                </a:gridCol>
                <a:gridCol w="4102402">
                  <a:extLst>
                    <a:ext uri="{9D8B030D-6E8A-4147-A177-3AD203B41FA5}">
                      <a16:colId xmlns:a16="http://schemas.microsoft.com/office/drawing/2014/main" val="4219929168"/>
                    </a:ext>
                  </a:extLst>
                </a:gridCol>
              </a:tblGrid>
              <a:tr h="34854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kern="1200" dirty="0">
                          <a:solidFill>
                            <a:srgbClr val="F25516"/>
                          </a:solidFill>
                          <a:latin typeface="+mj-lt"/>
                          <a:ea typeface="Times New Roman" panose="02020603050405020304" pitchFamily="18" charset="0"/>
                          <a:cs typeface="+mn-cs"/>
                        </a:rPr>
                        <a:t>TRANSDUCER INDICATOR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2950384">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tab pos="344488" algn="l"/>
                        </a:tabLst>
                        <a:defRPr/>
                      </a:pPr>
                      <a:r>
                        <a:rPr lang="en-US" sz="2400" b="0" u="sng" dirty="0">
                          <a:solidFill>
                            <a:srgbClr val="F25516"/>
                          </a:solidFill>
                          <a:latin typeface="+mj-lt"/>
                        </a:rPr>
                        <a:t>SUBCOSTAL WINDOW</a:t>
                      </a:r>
                      <a:endParaRPr lang="en-US" sz="2400" b="0" u="sng" kern="1200" dirty="0">
                        <a:solidFill>
                          <a:srgbClr val="F25516"/>
                        </a:solidFill>
                        <a:latin typeface="+mj-lt"/>
                        <a:ea typeface="Times New Roman" panose="02020603050405020304" pitchFamily="18" charset="0"/>
                        <a:cs typeface="+mn-cs"/>
                      </a:endParaRPr>
                    </a:p>
                    <a:p>
                      <a:pPr marL="344488" indent="-344488">
                        <a:buFont typeface="+mj-lt"/>
                        <a:buAutoNum type="arabicParenR"/>
                        <a:tabLst>
                          <a:tab pos="344488" algn="l"/>
                        </a:tabLst>
                      </a:pPr>
                      <a:endParaRPr lang="en-US" sz="2000" kern="1200" dirty="0">
                        <a:solidFill>
                          <a:schemeClr val="tx1"/>
                        </a:solidFill>
                        <a:effectLst/>
                        <a:latin typeface="+mn-lt"/>
                        <a:ea typeface="+mn-ea"/>
                        <a:cs typeface="+mn-cs"/>
                      </a:endParaRPr>
                    </a:p>
                    <a:p>
                      <a:pPr marL="0" indent="0">
                        <a:buFont typeface="Arial" panose="020B0604020202020204" pitchFamily="34" charset="0"/>
                        <a:buNone/>
                        <a:tabLst>
                          <a:tab pos="344488" algn="l"/>
                        </a:tabLst>
                      </a:pPr>
                      <a:r>
                        <a:rPr lang="en-US" sz="2000" kern="1200" dirty="0">
                          <a:solidFill>
                            <a:schemeClr val="tx1"/>
                          </a:solidFill>
                          <a:effectLst/>
                          <a:latin typeface="+mn-lt"/>
                          <a:ea typeface="+mn-ea"/>
                          <a:cs typeface="+mn-cs"/>
                        </a:rPr>
                        <a:t>(1) indicator </a:t>
                      </a:r>
                      <a:r>
                        <a:rPr lang="en-US" sz="2000" kern="1200" dirty="0">
                          <a:solidFill>
                            <a:schemeClr val="tx1"/>
                          </a:solidFill>
                          <a:effectLst/>
                          <a:latin typeface="+mn-lt"/>
                          <a:ea typeface="+mn-ea"/>
                          <a:cs typeface="+mn-cs"/>
                          <a:sym typeface="Wingdings" panose="05000000000000000000" pitchFamily="2" charset="2"/>
                        </a:rPr>
                        <a:t> </a:t>
                      </a:r>
                      <a:r>
                        <a:rPr lang="en-US" sz="2000" kern="1200" dirty="0">
                          <a:solidFill>
                            <a:schemeClr val="tx1"/>
                          </a:solidFill>
                          <a:effectLst/>
                          <a:latin typeface="+mn-lt"/>
                          <a:ea typeface="+mn-ea"/>
                          <a:cs typeface="+mn-cs"/>
                        </a:rPr>
                        <a:t>left side </a:t>
                      </a:r>
                    </a:p>
                    <a:p>
                      <a:pPr marL="342900" indent="-342900">
                        <a:buFont typeface="Arial" panose="020B0604020202020204" pitchFamily="34" charset="0"/>
                        <a:buChar char="•"/>
                        <a:tabLst>
                          <a:tab pos="344488" algn="l"/>
                        </a:tabLst>
                      </a:pPr>
                      <a:endParaRPr lang="en-US" sz="2000" kern="1200" dirty="0">
                        <a:solidFill>
                          <a:schemeClr val="tx1"/>
                        </a:solidFill>
                        <a:effectLst/>
                        <a:latin typeface="+mn-lt"/>
                        <a:ea typeface="+mn-ea"/>
                        <a:cs typeface="+mn-cs"/>
                      </a:endParaRPr>
                    </a:p>
                    <a:p>
                      <a:pPr marL="0" indent="0">
                        <a:buFont typeface="Arial" panose="020B0604020202020204" pitchFamily="34" charset="0"/>
                        <a:buNone/>
                        <a:tabLst>
                          <a:tab pos="344488" algn="l"/>
                        </a:tabLst>
                      </a:pPr>
                      <a:r>
                        <a:rPr lang="en-US" sz="2000" kern="1200" dirty="0">
                          <a:solidFill>
                            <a:schemeClr val="tx1"/>
                          </a:solidFill>
                          <a:effectLst/>
                          <a:latin typeface="+mn-lt"/>
                          <a:ea typeface="+mn-ea"/>
                          <a:cs typeface="+mn-cs"/>
                        </a:rPr>
                        <a:t>(2) rotate counter clockwise </a:t>
                      </a:r>
                      <a:r>
                        <a:rPr lang="en-US" sz="2000" kern="1200" dirty="0">
                          <a:solidFill>
                            <a:schemeClr val="tx1"/>
                          </a:solidFill>
                          <a:effectLst/>
                          <a:latin typeface="+mn-lt"/>
                          <a:ea typeface="+mn-ea"/>
                          <a:cs typeface="+mn-cs"/>
                          <a:sym typeface="Wingdings" panose="05000000000000000000" pitchFamily="2" charset="2"/>
                        </a:rPr>
                        <a:t></a:t>
                      </a:r>
                      <a:r>
                        <a:rPr lang="en-US" sz="2000" kern="1200" dirty="0">
                          <a:solidFill>
                            <a:schemeClr val="tx1"/>
                          </a:solidFill>
                          <a:effectLst/>
                          <a:latin typeface="+mn-lt"/>
                          <a:ea typeface="+mn-ea"/>
                          <a:cs typeface="+mn-cs"/>
                        </a:rPr>
                        <a:t> left shoulder</a:t>
                      </a:r>
                    </a:p>
                    <a:p>
                      <a:pPr marL="342900" indent="-342900">
                        <a:buFont typeface="Arial" panose="020B0604020202020204" pitchFamily="34" charset="0"/>
                        <a:buChar char="•"/>
                        <a:tabLst>
                          <a:tab pos="344488" algn="l"/>
                        </a:tabLst>
                      </a:pPr>
                      <a:endParaRPr lang="en-US" sz="2000" kern="1200" dirty="0">
                        <a:solidFill>
                          <a:schemeClr val="tx1"/>
                        </a:solidFill>
                        <a:effectLst/>
                        <a:latin typeface="+mn-lt"/>
                        <a:ea typeface="+mn-ea"/>
                        <a:cs typeface="+mn-cs"/>
                      </a:endParaRPr>
                    </a:p>
                    <a:p>
                      <a:pPr marL="0" indent="0">
                        <a:buFont typeface="Arial" panose="020B0604020202020204" pitchFamily="34" charset="0"/>
                        <a:buNone/>
                        <a:tabLst>
                          <a:tab pos="344488" algn="l"/>
                        </a:tabLst>
                      </a:pPr>
                      <a:r>
                        <a:rPr lang="en-US" sz="2000" kern="1200" dirty="0">
                          <a:solidFill>
                            <a:schemeClr val="tx1"/>
                          </a:solidFill>
                          <a:effectLst/>
                          <a:latin typeface="+mn-lt"/>
                          <a:ea typeface="+mn-ea"/>
                          <a:cs typeface="+mn-cs"/>
                        </a:rPr>
                        <a:t>(3) rotate further </a:t>
                      </a:r>
                      <a:r>
                        <a:rPr lang="en-US" sz="2000" kern="1200" dirty="0">
                          <a:solidFill>
                            <a:schemeClr val="tx1"/>
                          </a:solidFill>
                          <a:effectLst/>
                          <a:latin typeface="+mn-lt"/>
                          <a:ea typeface="+mn-ea"/>
                          <a:cs typeface="+mn-cs"/>
                          <a:sym typeface="Wingdings" panose="05000000000000000000" pitchFamily="2" charset="2"/>
                        </a:rPr>
                        <a:t> </a:t>
                      </a:r>
                      <a:r>
                        <a:rPr lang="en-US" sz="2000" kern="1200" dirty="0">
                          <a:solidFill>
                            <a:schemeClr val="tx1"/>
                          </a:solidFill>
                          <a:effectLst/>
                          <a:latin typeface="+mn-lt"/>
                          <a:ea typeface="+mn-ea"/>
                          <a:cs typeface="+mn-cs"/>
                        </a:rPr>
                        <a:t>chin </a:t>
                      </a:r>
                    </a:p>
                    <a:p>
                      <a:pPr marL="342900" indent="-342900">
                        <a:buFont typeface="Arial" panose="020B0604020202020204" pitchFamily="34" charset="0"/>
                        <a:buChar char="•"/>
                        <a:tabLst>
                          <a:tab pos="344488" algn="l"/>
                        </a:tabLst>
                      </a:pPr>
                      <a:endParaRPr lang="en-US" sz="2000" kern="1200" dirty="0">
                        <a:solidFill>
                          <a:schemeClr val="tx1"/>
                        </a:solidFill>
                        <a:effectLst/>
                        <a:latin typeface="+mn-lt"/>
                        <a:ea typeface="+mn-ea"/>
                        <a:cs typeface="+mn-cs"/>
                      </a:endParaRPr>
                    </a:p>
                    <a:p>
                      <a:pPr marL="0" indent="0">
                        <a:buFont typeface="Arial" panose="020B0604020202020204" pitchFamily="34" charset="0"/>
                        <a:buNone/>
                        <a:tabLst>
                          <a:tab pos="344488" algn="l"/>
                        </a:tabLst>
                      </a:pPr>
                      <a:r>
                        <a:rPr lang="en-US" sz="2000" kern="1200" dirty="0">
                          <a:solidFill>
                            <a:schemeClr val="tx1"/>
                          </a:solidFill>
                          <a:effectLst/>
                          <a:latin typeface="+mn-lt"/>
                          <a:ea typeface="+mn-ea"/>
                          <a:cs typeface="+mn-cs"/>
                        </a:rPr>
                        <a:t>(4) angle down into abdomen </a:t>
                      </a:r>
                    </a:p>
                    <a:p>
                      <a:pPr marL="344488" indent="-344488">
                        <a:tabLst>
                          <a:tab pos="344488" algn="l"/>
                        </a:tabLst>
                      </a:pPr>
                      <a:endParaRPr lang="en-US" sz="2000" b="0" kern="1200" dirty="0">
                        <a:solidFill>
                          <a:schemeClr val="tx1"/>
                        </a:solidFill>
                        <a:effectLst/>
                        <a:latin typeface="+mn-lt"/>
                        <a:ea typeface="MS Mincho" panose="02020609040205080304" pitchFamily="49" charset="-128"/>
                        <a:cs typeface="Tahoma" panose="020B0604030504040204" pitchFamily="34" charset="0"/>
                      </a:endParaRPr>
                    </a:p>
                    <a:p>
                      <a:endParaRPr lang="en-US" sz="2000" b="0" kern="1200" dirty="0">
                        <a:solidFill>
                          <a:schemeClr val="tx1"/>
                        </a:solidFill>
                        <a:effectLst/>
                        <a:latin typeface="+mn-lt"/>
                        <a:ea typeface="MS Mincho" panose="02020609040205080304" pitchFamily="49" charset="-128"/>
                        <a:cs typeface="Tahoma"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344488" marR="0" indent="-344488">
                        <a:spcBef>
                          <a:spcPts val="0"/>
                        </a:spcBef>
                        <a:spcAft>
                          <a:spcPts val="0"/>
                        </a:spcAft>
                      </a:pPr>
                      <a:endParaRPr lang="en-US" sz="1800" kern="1200" dirty="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8" name="TextBox 7">
            <a:extLst>
              <a:ext uri="{FF2B5EF4-FFF2-40B4-BE49-F238E27FC236}">
                <a16:creationId xmlns:a16="http://schemas.microsoft.com/office/drawing/2014/main" id="{0C34A326-04F2-467A-B058-12E8776C0983}"/>
              </a:ext>
            </a:extLst>
          </p:cNvPr>
          <p:cNvSpPr txBox="1"/>
          <p:nvPr/>
        </p:nvSpPr>
        <p:spPr>
          <a:xfrm>
            <a:off x="6531429" y="5098035"/>
            <a:ext cx="4084071"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Identify the window &amp; views #1 - 4.</a:t>
            </a:r>
          </a:p>
        </p:txBody>
      </p:sp>
      <p:pic>
        <p:nvPicPr>
          <p:cNvPr id="4" name="Picture 3">
            <a:extLst>
              <a:ext uri="{FF2B5EF4-FFF2-40B4-BE49-F238E27FC236}">
                <a16:creationId xmlns:a16="http://schemas.microsoft.com/office/drawing/2014/main" id="{19E54F96-AACF-7174-D555-6415039A975F}"/>
              </a:ext>
            </a:extLst>
          </p:cNvPr>
          <p:cNvPicPr>
            <a:picLocks noChangeAspect="1"/>
          </p:cNvPicPr>
          <p:nvPr/>
        </p:nvPicPr>
        <p:blipFill>
          <a:blip r:embed="rId2"/>
          <a:stretch>
            <a:fillRect/>
          </a:stretch>
        </p:blipFill>
        <p:spPr>
          <a:xfrm>
            <a:off x="6771263" y="1698681"/>
            <a:ext cx="3643313" cy="3043238"/>
          </a:xfrm>
          <a:prstGeom prst="rect">
            <a:avLst/>
          </a:prstGeom>
        </p:spPr>
      </p:pic>
    </p:spTree>
    <p:extLst>
      <p:ext uri="{BB962C8B-B14F-4D97-AF65-F5344CB8AC3E}">
        <p14:creationId xmlns:p14="http://schemas.microsoft.com/office/powerpoint/2010/main" val="373147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101E2-F785-4275-8087-BDF84490BF0D}"/>
              </a:ext>
            </a:extLst>
          </p:cNvPr>
          <p:cNvSpPr>
            <a:spLocks noGrp="1"/>
          </p:cNvSpPr>
          <p:nvPr>
            <p:ph type="sldNum" sz="quarter" idx="12"/>
          </p:nvPr>
        </p:nvSpPr>
        <p:spPr/>
        <p:txBody>
          <a:bodyPr/>
          <a:lstStyle/>
          <a:p>
            <a:fld id="{6D22F896-40B5-4ADD-8801-0D06FADFA095}" type="slidenum">
              <a:rPr lang="en-US" smtClean="0"/>
              <a:t>18</a:t>
            </a:fld>
            <a:endParaRPr lang="en-US" dirty="0"/>
          </a:p>
        </p:txBody>
      </p:sp>
      <p:graphicFrame>
        <p:nvGraphicFramePr>
          <p:cNvPr id="9" name="Table 8">
            <a:extLst>
              <a:ext uri="{FF2B5EF4-FFF2-40B4-BE49-F238E27FC236}">
                <a16:creationId xmlns:a16="http://schemas.microsoft.com/office/drawing/2014/main" id="{F45ECAE4-119B-4624-BE1F-93AA9F957FA3}"/>
              </a:ext>
            </a:extLst>
          </p:cNvPr>
          <p:cNvGraphicFramePr>
            <a:graphicFrameLocks noGrp="1"/>
          </p:cNvGraphicFramePr>
          <p:nvPr>
            <p:extLst>
              <p:ext uri="{D42A27DB-BD31-4B8C-83A1-F6EECF244321}">
                <p14:modId xmlns:p14="http://schemas.microsoft.com/office/powerpoint/2010/main" val="4021266768"/>
              </p:ext>
            </p:extLst>
          </p:nvPr>
        </p:nvGraphicFramePr>
        <p:xfrm>
          <a:off x="1457180" y="1151268"/>
          <a:ext cx="9277639" cy="3451606"/>
        </p:xfrm>
        <a:graphic>
          <a:graphicData uri="http://schemas.openxmlformats.org/drawingml/2006/table">
            <a:tbl>
              <a:tblPr firstRow="1" bandRow="1">
                <a:tableStyleId>{37CE84F3-28C3-443E-9E96-99CF82512B78}</a:tableStyleId>
              </a:tblPr>
              <a:tblGrid>
                <a:gridCol w="4880867">
                  <a:extLst>
                    <a:ext uri="{9D8B030D-6E8A-4147-A177-3AD203B41FA5}">
                      <a16:colId xmlns:a16="http://schemas.microsoft.com/office/drawing/2014/main" val="1306086594"/>
                    </a:ext>
                  </a:extLst>
                </a:gridCol>
                <a:gridCol w="4396772">
                  <a:extLst>
                    <a:ext uri="{9D8B030D-6E8A-4147-A177-3AD203B41FA5}">
                      <a16:colId xmlns:a16="http://schemas.microsoft.com/office/drawing/2014/main" val="4219929168"/>
                    </a:ext>
                  </a:extLst>
                </a:gridCol>
              </a:tblGrid>
              <a:tr h="2667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kern="1200" dirty="0">
                          <a:solidFill>
                            <a:srgbClr val="F25516"/>
                          </a:solidFill>
                          <a:latin typeface="+mj-lt"/>
                          <a:ea typeface="Times New Roman" panose="02020603050405020304" pitchFamily="18" charset="0"/>
                          <a:cs typeface="+mn-cs"/>
                        </a:rPr>
                        <a:t>TRANSDUCER INDICATOR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2994406">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b="0" u="sng" kern="1200" dirty="0">
                          <a:solidFill>
                            <a:srgbClr val="F25516"/>
                          </a:solidFill>
                          <a:latin typeface="+mj-lt"/>
                          <a:ea typeface="Times New Roman" panose="02020603050405020304" pitchFamily="18" charset="0"/>
                          <a:cs typeface="+mn-cs"/>
                        </a:rPr>
                        <a:t>SUPRASTERNAL WINDOW</a:t>
                      </a:r>
                    </a:p>
                    <a:p>
                      <a:pPr marL="344488" indent="-344488">
                        <a:buFont typeface="+mj-lt"/>
                        <a:buAutoNum type="arabicParenR"/>
                      </a:pPr>
                      <a:endParaRPr lang="en-US" sz="2000" kern="1200" dirty="0">
                        <a:solidFill>
                          <a:schemeClr val="tx1"/>
                        </a:solidFill>
                        <a:effectLst/>
                        <a:latin typeface="+mn-lt"/>
                        <a:ea typeface="+mn-ea"/>
                        <a:cs typeface="+mn-cs"/>
                      </a:endParaRPr>
                    </a:p>
                    <a:p>
                      <a:pPr marL="0" indent="0">
                        <a:buFont typeface="Arial" panose="020B0604020202020204" pitchFamily="34" charset="0"/>
                        <a:buNone/>
                      </a:pPr>
                      <a:r>
                        <a:rPr lang="en-US" sz="2000" kern="1200" dirty="0">
                          <a:solidFill>
                            <a:schemeClr val="tx1"/>
                          </a:solidFill>
                          <a:effectLst/>
                          <a:latin typeface="+mn-lt"/>
                          <a:ea typeface="+mn-ea"/>
                          <a:cs typeface="+mn-cs"/>
                        </a:rPr>
                        <a:t>(1) indicator </a:t>
                      </a:r>
                      <a:r>
                        <a:rPr lang="en-US" sz="2000" kern="1200" dirty="0">
                          <a:solidFill>
                            <a:schemeClr val="tx1"/>
                          </a:solidFill>
                          <a:effectLst/>
                          <a:latin typeface="+mn-lt"/>
                          <a:ea typeface="+mn-ea"/>
                          <a:cs typeface="+mn-cs"/>
                          <a:sym typeface="Wingdings" panose="05000000000000000000" pitchFamily="2" charset="2"/>
                        </a:rPr>
                        <a:t></a:t>
                      </a:r>
                      <a:r>
                        <a:rPr lang="en-US" sz="2000" kern="1200" dirty="0">
                          <a:solidFill>
                            <a:schemeClr val="tx1"/>
                          </a:solidFill>
                          <a:effectLst/>
                          <a:latin typeface="+mn-lt"/>
                          <a:ea typeface="+mn-ea"/>
                          <a:cs typeface="+mn-cs"/>
                        </a:rPr>
                        <a:t> left ear/left shoulder</a:t>
                      </a:r>
                    </a:p>
                    <a:p>
                      <a:pPr marL="344488" indent="-344488">
                        <a:buFont typeface="Arial" panose="020B0604020202020204" pitchFamily="34" charset="0"/>
                        <a:buChar char="•"/>
                      </a:pPr>
                      <a:endParaRPr lang="en-US" sz="2000" kern="1200" dirty="0">
                        <a:solidFill>
                          <a:schemeClr val="tx1"/>
                        </a:solidFill>
                        <a:effectLst/>
                        <a:latin typeface="+mn-lt"/>
                        <a:ea typeface="+mn-ea"/>
                        <a:cs typeface="+mn-cs"/>
                      </a:endParaRPr>
                    </a:p>
                    <a:p>
                      <a:pPr marL="628650" indent="-403225">
                        <a:buFont typeface="Arial" panose="020B0604020202020204" pitchFamily="34" charset="0"/>
                        <a:buChar char="•"/>
                      </a:pPr>
                      <a:r>
                        <a:rPr lang="en-US" sz="2000" kern="1200" dirty="0">
                          <a:solidFill>
                            <a:schemeClr val="tx1"/>
                          </a:solidFill>
                          <a:effectLst/>
                          <a:latin typeface="+mn-lt"/>
                          <a:ea typeface="+mn-ea"/>
                          <a:cs typeface="+mn-cs"/>
                        </a:rPr>
                        <a:t>rotate further for SAX variations </a:t>
                      </a:r>
                      <a:endParaRPr lang="en-US" sz="2000" dirty="0">
                        <a:solidFill>
                          <a:schemeClr val="tx1"/>
                        </a:solidFill>
                        <a:ea typeface="MS Mincho" panose="02020609040205080304" pitchFamily="49" charset="-128"/>
                        <a:cs typeface="Tahoma" panose="020B0604030504040204" pitchFamily="34" charset="0"/>
                      </a:endParaRPr>
                    </a:p>
                    <a:p>
                      <a:pPr marL="914400" lvl="1"/>
                      <a:endParaRPr lang="en-US" sz="1800" cap="none" dirty="0">
                        <a:solidFill>
                          <a:schemeClr val="tx1"/>
                        </a:solidFill>
                        <a:ea typeface="MS Mincho" panose="02020609040205080304" pitchFamily="49" charset="-128"/>
                        <a:cs typeface="Tahoma" panose="020B0604030504040204" pitchFamily="34" charset="0"/>
                      </a:endParaRPr>
                    </a:p>
                    <a:p>
                      <a:pPr marL="914400" lvl="1"/>
                      <a:endParaRPr lang="en-US" sz="1800" cap="none" dirty="0">
                        <a:solidFill>
                          <a:schemeClr val="tx1"/>
                        </a:solidFill>
                        <a:ea typeface="MS Mincho" panose="02020609040205080304" pitchFamily="49" charset="-128"/>
                        <a:cs typeface="Tahoma"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344488" marR="0" indent="-344488">
                        <a:spcBef>
                          <a:spcPts val="0"/>
                        </a:spcBef>
                        <a:spcAft>
                          <a:spcPts val="0"/>
                        </a:spcAft>
                      </a:pPr>
                      <a:endParaRPr lang="en-US" sz="1800" kern="1200" dirty="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8" name="TextBox 7">
            <a:extLst>
              <a:ext uri="{FF2B5EF4-FFF2-40B4-BE49-F238E27FC236}">
                <a16:creationId xmlns:a16="http://schemas.microsoft.com/office/drawing/2014/main" id="{0C34A326-04F2-467A-B058-12E8776C0983}"/>
              </a:ext>
            </a:extLst>
          </p:cNvPr>
          <p:cNvSpPr txBox="1"/>
          <p:nvPr/>
        </p:nvSpPr>
        <p:spPr>
          <a:xfrm>
            <a:off x="6320118" y="4775548"/>
            <a:ext cx="4414700"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Identify the window &amp; view #1.</a:t>
            </a:r>
          </a:p>
        </p:txBody>
      </p:sp>
      <p:pic>
        <p:nvPicPr>
          <p:cNvPr id="4" name="Picture 3">
            <a:extLst>
              <a:ext uri="{FF2B5EF4-FFF2-40B4-BE49-F238E27FC236}">
                <a16:creationId xmlns:a16="http://schemas.microsoft.com/office/drawing/2014/main" id="{0AC37698-F6AB-821B-240F-9FFAB9A7FF30}"/>
              </a:ext>
            </a:extLst>
          </p:cNvPr>
          <p:cNvPicPr>
            <a:picLocks noChangeAspect="1"/>
          </p:cNvPicPr>
          <p:nvPr/>
        </p:nvPicPr>
        <p:blipFill>
          <a:blip r:embed="rId2"/>
          <a:stretch>
            <a:fillRect/>
          </a:stretch>
        </p:blipFill>
        <p:spPr>
          <a:xfrm>
            <a:off x="6620086" y="1739959"/>
            <a:ext cx="3814763" cy="2736056"/>
          </a:xfrm>
          <a:prstGeom prst="rect">
            <a:avLst/>
          </a:prstGeom>
        </p:spPr>
      </p:pic>
    </p:spTree>
    <p:extLst>
      <p:ext uri="{BB962C8B-B14F-4D97-AF65-F5344CB8AC3E}">
        <p14:creationId xmlns:p14="http://schemas.microsoft.com/office/powerpoint/2010/main" val="477340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654E63-7F79-4DAE-8243-5EB48B32564A}"/>
              </a:ext>
            </a:extLst>
          </p:cNvPr>
          <p:cNvSpPr>
            <a:spLocks noGrp="1"/>
          </p:cNvSpPr>
          <p:nvPr>
            <p:ph type="sldNum" sz="quarter" idx="12"/>
          </p:nvPr>
        </p:nvSpPr>
        <p:spPr/>
        <p:txBody>
          <a:bodyPr/>
          <a:lstStyle/>
          <a:p>
            <a:fld id="{6D22F896-40B5-4ADD-8801-0D06FADFA095}" type="slidenum">
              <a:rPr lang="en-US" smtClean="0"/>
              <a:t>19</a:t>
            </a:fld>
            <a:endParaRPr lang="en-US" dirty="0"/>
          </a:p>
        </p:txBody>
      </p:sp>
      <p:graphicFrame>
        <p:nvGraphicFramePr>
          <p:cNvPr id="3" name="Table 2">
            <a:extLst>
              <a:ext uri="{FF2B5EF4-FFF2-40B4-BE49-F238E27FC236}">
                <a16:creationId xmlns:a16="http://schemas.microsoft.com/office/drawing/2014/main" id="{78E44879-8FDC-47FC-9A09-6C1063CEE1A2}"/>
              </a:ext>
            </a:extLst>
          </p:cNvPr>
          <p:cNvGraphicFramePr>
            <a:graphicFrameLocks noGrp="1"/>
          </p:cNvGraphicFramePr>
          <p:nvPr>
            <p:extLst>
              <p:ext uri="{D42A27DB-BD31-4B8C-83A1-F6EECF244321}">
                <p14:modId xmlns:p14="http://schemas.microsoft.com/office/powerpoint/2010/main" val="1630863819"/>
              </p:ext>
            </p:extLst>
          </p:nvPr>
        </p:nvGraphicFramePr>
        <p:xfrm>
          <a:off x="783707" y="23465"/>
          <a:ext cx="10624586" cy="6309957"/>
        </p:xfrm>
        <a:graphic>
          <a:graphicData uri="http://schemas.openxmlformats.org/drawingml/2006/table">
            <a:tbl>
              <a:tblPr/>
              <a:tblGrid>
                <a:gridCol w="2007619">
                  <a:extLst>
                    <a:ext uri="{9D8B030D-6E8A-4147-A177-3AD203B41FA5}">
                      <a16:colId xmlns:a16="http://schemas.microsoft.com/office/drawing/2014/main" val="20000"/>
                    </a:ext>
                  </a:extLst>
                </a:gridCol>
                <a:gridCol w="3672227">
                  <a:extLst>
                    <a:ext uri="{9D8B030D-6E8A-4147-A177-3AD203B41FA5}">
                      <a16:colId xmlns:a16="http://schemas.microsoft.com/office/drawing/2014/main" val="20001"/>
                    </a:ext>
                  </a:extLst>
                </a:gridCol>
                <a:gridCol w="4944740">
                  <a:extLst>
                    <a:ext uri="{9D8B030D-6E8A-4147-A177-3AD203B41FA5}">
                      <a16:colId xmlns:a16="http://schemas.microsoft.com/office/drawing/2014/main" val="20002"/>
                    </a:ext>
                  </a:extLst>
                </a:gridCol>
              </a:tblGrid>
              <a:tr h="307803">
                <a:tc>
                  <a:txBody>
                    <a:bodyPr/>
                    <a:lstStyle/>
                    <a:p>
                      <a:pPr marL="0" marR="0" algn="ctr">
                        <a:spcBef>
                          <a:spcPts val="0"/>
                        </a:spcBef>
                        <a:spcAft>
                          <a:spcPts val="0"/>
                        </a:spcAft>
                      </a:pPr>
                      <a:r>
                        <a:rPr lang="en-US" sz="2000" b="0" dirty="0">
                          <a:solidFill>
                            <a:schemeClr val="accent2">
                              <a:lumMod val="20000"/>
                              <a:lumOff val="80000"/>
                            </a:schemeClr>
                          </a:solidFill>
                          <a:latin typeface="+mj-lt"/>
                          <a:ea typeface="MS Mincho"/>
                          <a:cs typeface="Times New Roman"/>
                        </a:rPr>
                        <a:t>WINDOW</a:t>
                      </a:r>
                      <a:endParaRPr lang="en-US" sz="2000" b="0" dirty="0">
                        <a:solidFill>
                          <a:schemeClr val="accent2">
                            <a:lumMod val="20000"/>
                            <a:lumOff val="80000"/>
                          </a:schemeClr>
                        </a:solidFill>
                        <a:latin typeface="+mj-lt"/>
                        <a:ea typeface="Times New Roman"/>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marL="0" marR="0" algn="ctr">
                        <a:spcBef>
                          <a:spcPts val="0"/>
                        </a:spcBef>
                        <a:spcAft>
                          <a:spcPts val="0"/>
                        </a:spcAft>
                      </a:pPr>
                      <a:r>
                        <a:rPr lang="en-US" sz="2000" b="0" dirty="0">
                          <a:solidFill>
                            <a:schemeClr val="accent2">
                              <a:lumMod val="20000"/>
                              <a:lumOff val="80000"/>
                            </a:schemeClr>
                          </a:solidFill>
                          <a:latin typeface="+mj-lt"/>
                          <a:ea typeface="MS Mincho"/>
                          <a:cs typeface="Times New Roman"/>
                        </a:rPr>
                        <a:t>TRANSDUCER LOCATION</a:t>
                      </a: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marL="0" marR="0" algn="ctr">
                        <a:spcBef>
                          <a:spcPts val="0"/>
                        </a:spcBef>
                        <a:spcAft>
                          <a:spcPts val="0"/>
                        </a:spcAft>
                      </a:pPr>
                      <a:r>
                        <a:rPr lang="en-US" sz="2000" b="0" dirty="0">
                          <a:solidFill>
                            <a:schemeClr val="accent2">
                              <a:lumMod val="20000"/>
                              <a:lumOff val="80000"/>
                            </a:schemeClr>
                          </a:solidFill>
                          <a:latin typeface="+mj-lt"/>
                          <a:ea typeface="MS Mincho"/>
                          <a:cs typeface="Times New Roman"/>
                        </a:rPr>
                        <a:t>VIEW</a:t>
                      </a:r>
                      <a:endParaRPr lang="en-US" sz="2000" b="0" dirty="0">
                        <a:solidFill>
                          <a:schemeClr val="accent2">
                            <a:lumMod val="20000"/>
                            <a:lumOff val="80000"/>
                          </a:schemeClr>
                        </a:solidFill>
                        <a:latin typeface="+mj-lt"/>
                        <a:ea typeface="Times New Roman"/>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1138870">
                <a:tc>
                  <a:txBody>
                    <a:bodyPr/>
                    <a:lstStyle/>
                    <a:p>
                      <a:pPr marL="0" marR="0">
                        <a:spcBef>
                          <a:spcPts val="0"/>
                        </a:spcBef>
                        <a:spcAft>
                          <a:spcPts val="0"/>
                        </a:spcAft>
                      </a:pPr>
                      <a:r>
                        <a:rPr lang="en-US" sz="2000" b="0" dirty="0">
                          <a:solidFill>
                            <a:schemeClr val="accent2">
                              <a:lumMod val="20000"/>
                              <a:lumOff val="80000"/>
                            </a:schemeClr>
                          </a:solidFill>
                          <a:latin typeface="+mn-lt"/>
                          <a:ea typeface="MS Mincho"/>
                          <a:cs typeface="Times New Roman"/>
                        </a:rPr>
                        <a:t>LEFT PARASTERNAL </a:t>
                      </a:r>
                      <a:endParaRPr lang="en-US" sz="2000" b="0" dirty="0">
                        <a:solidFill>
                          <a:schemeClr val="accent2">
                            <a:lumMod val="20000"/>
                            <a:lumOff val="80000"/>
                          </a:schemeClr>
                        </a:solidFill>
                        <a:latin typeface="+mn-lt"/>
                        <a:ea typeface="Times New Roman"/>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6B3A"/>
                    </a:solidFill>
                  </a:tcPr>
                </a:tc>
                <a:tc>
                  <a:txBody>
                    <a:bodyPr/>
                    <a:lstStyle/>
                    <a:p>
                      <a:pPr marL="0" marR="0">
                        <a:spcBef>
                          <a:spcPts val="0"/>
                        </a:spcBef>
                        <a:spcAft>
                          <a:spcPts val="0"/>
                        </a:spcAft>
                      </a:pPr>
                      <a:r>
                        <a:rPr lang="en-US" sz="2000" dirty="0">
                          <a:latin typeface="+mn-lt"/>
                          <a:ea typeface="MS Mincho"/>
                          <a:cs typeface="Times New Roman"/>
                        </a:rPr>
                        <a:t>LSB</a:t>
                      </a:r>
                    </a:p>
                    <a:p>
                      <a:pPr marL="0" marR="0">
                        <a:spcBef>
                          <a:spcPts val="0"/>
                        </a:spcBef>
                        <a:spcAft>
                          <a:spcPts val="0"/>
                        </a:spcAft>
                      </a:pPr>
                      <a:r>
                        <a:rPr lang="en-US" sz="2000" dirty="0">
                          <a:latin typeface="+mn-lt"/>
                          <a:ea typeface="MS Mincho"/>
                          <a:cs typeface="Times New Roman"/>
                        </a:rPr>
                        <a:t>~ 4</a:t>
                      </a:r>
                      <a:r>
                        <a:rPr lang="en-US" sz="2000" baseline="30000" dirty="0">
                          <a:latin typeface="+mn-lt"/>
                          <a:ea typeface="MS Mincho"/>
                          <a:cs typeface="Times New Roman"/>
                        </a:rPr>
                        <a:t>th </a:t>
                      </a:r>
                      <a:r>
                        <a:rPr lang="en-US" sz="2000" dirty="0">
                          <a:latin typeface="+mn-lt"/>
                          <a:ea typeface="MS Mincho"/>
                          <a:cs typeface="Times New Roman"/>
                        </a:rPr>
                        <a:t>ICS</a:t>
                      </a:r>
                    </a:p>
                    <a:p>
                      <a:pPr marL="0" marR="0">
                        <a:spcBef>
                          <a:spcPts val="0"/>
                        </a:spcBef>
                        <a:spcAft>
                          <a:spcPts val="0"/>
                        </a:spcAft>
                      </a:pPr>
                      <a:r>
                        <a:rPr lang="en-US" sz="2000" dirty="0">
                          <a:latin typeface="+mn-lt"/>
                          <a:ea typeface="MS Mincho"/>
                          <a:cs typeface="Times New Roman"/>
                        </a:rPr>
                        <a:t>angled posterior</a:t>
                      </a:r>
                    </a:p>
                    <a:p>
                      <a:pPr marL="0" marR="0">
                        <a:spcBef>
                          <a:spcPts val="0"/>
                        </a:spcBef>
                        <a:spcAft>
                          <a:spcPts val="0"/>
                        </a:spcAft>
                      </a:pPr>
                      <a:endParaRPr lang="en-US" sz="1400" dirty="0">
                        <a:latin typeface="+mn-lt"/>
                        <a:ea typeface="MS Mincho"/>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spcBef>
                          <a:spcPts val="0"/>
                        </a:spcBef>
                        <a:spcAft>
                          <a:spcPts val="0"/>
                        </a:spcAft>
                        <a:buFont typeface="Arial" pitchFamily="34" charset="0"/>
                        <a:buChar char="•"/>
                      </a:pPr>
                      <a:r>
                        <a:rPr lang="en-US" sz="2000" dirty="0">
                          <a:latin typeface="+mn-lt"/>
                          <a:ea typeface="MS Mincho"/>
                          <a:cs typeface="Times New Roman"/>
                        </a:rPr>
                        <a:t> LAX LV, LAX RVIT, LAX RVOT, LAX AO</a:t>
                      </a:r>
                      <a:endParaRPr lang="en-US" sz="2000" dirty="0">
                        <a:latin typeface="+mn-lt"/>
                        <a:ea typeface="Times New Roman"/>
                        <a:cs typeface="Times New Roman"/>
                      </a:endParaRPr>
                    </a:p>
                    <a:p>
                      <a:pPr marL="0" marR="0">
                        <a:spcBef>
                          <a:spcPts val="0"/>
                        </a:spcBef>
                        <a:spcAft>
                          <a:spcPts val="0"/>
                        </a:spcAft>
                        <a:buFont typeface="Arial" pitchFamily="34" charset="0"/>
                        <a:buChar char="•"/>
                      </a:pPr>
                      <a:r>
                        <a:rPr lang="en-US" sz="2000" dirty="0">
                          <a:latin typeface="+mn-lt"/>
                          <a:ea typeface="MS Mincho"/>
                          <a:cs typeface="Times New Roman"/>
                        </a:rPr>
                        <a:t> SAX BASE, SAX BASAL/MV, SAX PM/MID, </a:t>
                      </a:r>
                    </a:p>
                    <a:p>
                      <a:pPr marL="0" marR="0">
                        <a:spcBef>
                          <a:spcPts val="0"/>
                        </a:spcBef>
                        <a:spcAft>
                          <a:spcPts val="0"/>
                        </a:spcAft>
                        <a:buFont typeface="Arial" pitchFamily="34" charset="0"/>
                        <a:buNone/>
                      </a:pPr>
                      <a:r>
                        <a:rPr lang="en-US" sz="2000" dirty="0">
                          <a:latin typeface="+mn-lt"/>
                          <a:ea typeface="MS Mincho"/>
                          <a:cs typeface="Times New Roman"/>
                        </a:rPr>
                        <a:t>  </a:t>
                      </a:r>
                      <a:r>
                        <a:rPr lang="en-US" sz="1050" dirty="0">
                          <a:latin typeface="+mn-lt"/>
                          <a:ea typeface="MS Mincho"/>
                          <a:cs typeface="Times New Roman"/>
                        </a:rPr>
                        <a:t> </a:t>
                      </a:r>
                      <a:r>
                        <a:rPr lang="en-US" sz="2000" dirty="0">
                          <a:latin typeface="+mn-lt"/>
                          <a:ea typeface="MS Mincho"/>
                          <a:cs typeface="Times New Roman"/>
                        </a:rPr>
                        <a:t>SAX APEX</a:t>
                      </a: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1446673">
                <a:tc>
                  <a:txBody>
                    <a:bodyPr/>
                    <a:lstStyle/>
                    <a:p>
                      <a:pPr marL="0" marR="0">
                        <a:spcBef>
                          <a:spcPts val="0"/>
                        </a:spcBef>
                        <a:spcAft>
                          <a:spcPts val="0"/>
                        </a:spcAft>
                      </a:pPr>
                      <a:r>
                        <a:rPr lang="en-US" sz="2000" b="0" dirty="0">
                          <a:solidFill>
                            <a:schemeClr val="accent2">
                              <a:lumMod val="20000"/>
                              <a:lumOff val="80000"/>
                            </a:schemeClr>
                          </a:solidFill>
                          <a:latin typeface="+mn-lt"/>
                          <a:ea typeface="MS Mincho"/>
                          <a:cs typeface="Times New Roman"/>
                        </a:rPr>
                        <a:t>APICAL </a:t>
                      </a:r>
                      <a:endParaRPr lang="en-US" sz="2000" b="0" dirty="0">
                        <a:solidFill>
                          <a:schemeClr val="accent2">
                            <a:lumMod val="20000"/>
                            <a:lumOff val="80000"/>
                          </a:schemeClr>
                        </a:solidFill>
                        <a:latin typeface="+mn-lt"/>
                        <a:ea typeface="Times New Roman"/>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6B3A"/>
                    </a:solidFill>
                  </a:tcPr>
                </a:tc>
                <a:tc>
                  <a:txBody>
                    <a:bodyPr/>
                    <a:lstStyle/>
                    <a:p>
                      <a:pPr marL="0" marR="0">
                        <a:spcBef>
                          <a:spcPts val="0"/>
                        </a:spcBef>
                        <a:spcAft>
                          <a:spcPts val="0"/>
                        </a:spcAft>
                        <a:buFont typeface="Arial" pitchFamily="34" charset="0"/>
                        <a:buNone/>
                      </a:pPr>
                      <a:r>
                        <a:rPr lang="en-US" sz="2000" dirty="0">
                          <a:latin typeface="+mn-lt"/>
                          <a:ea typeface="MS Mincho"/>
                          <a:cs typeface="Times New Roman"/>
                        </a:rPr>
                        <a:t>apex</a:t>
                      </a:r>
                    </a:p>
                    <a:p>
                      <a:pPr marL="0" marR="0">
                        <a:spcBef>
                          <a:spcPts val="0"/>
                        </a:spcBef>
                        <a:spcAft>
                          <a:spcPts val="0"/>
                        </a:spcAft>
                        <a:buFont typeface="Arial" pitchFamily="34" charset="0"/>
                        <a:buNone/>
                      </a:pPr>
                      <a:r>
                        <a:rPr lang="en-US" sz="2000" dirty="0">
                          <a:latin typeface="+mn-lt"/>
                          <a:ea typeface="MS Mincho"/>
                          <a:cs typeface="Times New Roman"/>
                        </a:rPr>
                        <a:t>~ PMI </a:t>
                      </a:r>
                    </a:p>
                    <a:p>
                      <a:pPr marL="0" marR="0">
                        <a:spcBef>
                          <a:spcPts val="0"/>
                        </a:spcBef>
                        <a:spcAft>
                          <a:spcPts val="0"/>
                        </a:spcAft>
                        <a:buFont typeface="Arial" pitchFamily="34" charset="0"/>
                        <a:buNone/>
                      </a:pPr>
                      <a:r>
                        <a:rPr lang="en-US" sz="2000" dirty="0">
                          <a:latin typeface="+mn-lt"/>
                          <a:ea typeface="MS Mincho"/>
                          <a:cs typeface="Times New Roman"/>
                        </a:rPr>
                        <a:t>angled superior &amp;</a:t>
                      </a:r>
                      <a:r>
                        <a:rPr lang="en-US" sz="2000" baseline="0" dirty="0">
                          <a:latin typeface="+mn-lt"/>
                          <a:ea typeface="MS Mincho"/>
                          <a:cs typeface="Times New Roman"/>
                        </a:rPr>
                        <a:t> </a:t>
                      </a:r>
                      <a:r>
                        <a:rPr lang="en-US" sz="2000" dirty="0">
                          <a:latin typeface="+mn-lt"/>
                          <a:ea typeface="MS Mincho"/>
                          <a:cs typeface="Times New Roman"/>
                        </a:rPr>
                        <a:t>medial</a:t>
                      </a:r>
                    </a:p>
                    <a:p>
                      <a:pPr marL="0" marR="0">
                        <a:spcBef>
                          <a:spcPts val="0"/>
                        </a:spcBef>
                        <a:spcAft>
                          <a:spcPts val="0"/>
                        </a:spcAft>
                      </a:pPr>
                      <a:endParaRPr lang="en-US" sz="2000" dirty="0">
                        <a:latin typeface="+mn-lt"/>
                        <a:ea typeface="Times New Roman"/>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spcBef>
                          <a:spcPts val="0"/>
                        </a:spcBef>
                        <a:spcAft>
                          <a:spcPts val="0"/>
                        </a:spcAft>
                        <a:buFont typeface="Arial" pitchFamily="34" charset="0"/>
                        <a:buChar char="•"/>
                      </a:pPr>
                      <a:r>
                        <a:rPr lang="en-US" sz="2000" dirty="0">
                          <a:latin typeface="+mn-lt"/>
                          <a:ea typeface="MS Mincho"/>
                          <a:cs typeface="Times New Roman"/>
                        </a:rPr>
                        <a:t> 4C</a:t>
                      </a:r>
                      <a:endParaRPr lang="en-US" sz="2000" dirty="0">
                        <a:latin typeface="+mn-lt"/>
                        <a:ea typeface="Times New Roman"/>
                        <a:cs typeface="Times New Roman"/>
                      </a:endParaRPr>
                    </a:p>
                    <a:p>
                      <a:pPr marL="0" marR="0">
                        <a:spcBef>
                          <a:spcPts val="0"/>
                        </a:spcBef>
                        <a:spcAft>
                          <a:spcPts val="0"/>
                        </a:spcAft>
                        <a:buFont typeface="Arial" pitchFamily="34" charset="0"/>
                        <a:buChar char="•"/>
                      </a:pPr>
                      <a:r>
                        <a:rPr lang="en-US" sz="2000" dirty="0">
                          <a:latin typeface="+mn-lt"/>
                          <a:ea typeface="MS Mincho"/>
                          <a:cs typeface="Times New Roman"/>
                        </a:rPr>
                        <a:t> 5C</a:t>
                      </a:r>
                      <a:endParaRPr lang="en-US" sz="2000" dirty="0">
                        <a:latin typeface="+mn-lt"/>
                        <a:ea typeface="Times New Roman"/>
                        <a:cs typeface="Times New Roman"/>
                      </a:endParaRPr>
                    </a:p>
                    <a:p>
                      <a:pPr marL="0" marR="0">
                        <a:spcBef>
                          <a:spcPts val="0"/>
                        </a:spcBef>
                        <a:spcAft>
                          <a:spcPts val="0"/>
                        </a:spcAft>
                        <a:buFont typeface="Arial" pitchFamily="34" charset="0"/>
                        <a:buChar char="•"/>
                      </a:pPr>
                      <a:r>
                        <a:rPr lang="en-US" sz="2000" dirty="0">
                          <a:latin typeface="+mn-lt"/>
                          <a:ea typeface="MS Mincho"/>
                          <a:cs typeface="Times New Roman"/>
                        </a:rPr>
                        <a:t> 2C</a:t>
                      </a:r>
                      <a:endParaRPr lang="en-US" sz="2000" dirty="0">
                        <a:latin typeface="+mn-lt"/>
                        <a:ea typeface="Times New Roman"/>
                        <a:cs typeface="Times New Roman"/>
                      </a:endParaRPr>
                    </a:p>
                    <a:p>
                      <a:pPr marL="0" marR="0">
                        <a:spcBef>
                          <a:spcPts val="0"/>
                        </a:spcBef>
                        <a:spcAft>
                          <a:spcPts val="0"/>
                        </a:spcAft>
                        <a:buFont typeface="Arial" pitchFamily="34" charset="0"/>
                        <a:buChar char="•"/>
                      </a:pPr>
                      <a:r>
                        <a:rPr lang="en-US" sz="2000" dirty="0">
                          <a:latin typeface="+mn-lt"/>
                          <a:ea typeface="MS Mincho"/>
                          <a:cs typeface="Times New Roman"/>
                        </a:rPr>
                        <a:t> 3C &amp; 3C RVIT</a:t>
                      </a:r>
                    </a:p>
                    <a:p>
                      <a:pPr marL="0" marR="0">
                        <a:spcBef>
                          <a:spcPts val="0"/>
                        </a:spcBef>
                        <a:spcAft>
                          <a:spcPts val="0"/>
                        </a:spcAft>
                        <a:buFont typeface="Arial" pitchFamily="34" charset="0"/>
                        <a:buChar char="•"/>
                      </a:pPr>
                      <a:endParaRPr lang="en-US" sz="1400" dirty="0">
                        <a:latin typeface="+mn-lt"/>
                        <a:ea typeface="MS Mincho"/>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446673">
                <a:tc>
                  <a:txBody>
                    <a:bodyPr/>
                    <a:lstStyle/>
                    <a:p>
                      <a:pPr marL="0" marR="0">
                        <a:spcBef>
                          <a:spcPts val="0"/>
                        </a:spcBef>
                        <a:spcAft>
                          <a:spcPts val="0"/>
                        </a:spcAft>
                      </a:pPr>
                      <a:r>
                        <a:rPr lang="en-US" sz="2000" b="0" dirty="0">
                          <a:solidFill>
                            <a:schemeClr val="accent2">
                              <a:lumMod val="20000"/>
                              <a:lumOff val="80000"/>
                            </a:schemeClr>
                          </a:solidFill>
                          <a:latin typeface="+mn-lt"/>
                          <a:ea typeface="MS Mincho"/>
                          <a:cs typeface="Times New Roman"/>
                        </a:rPr>
                        <a:t>SUBCOSTAL </a:t>
                      </a:r>
                      <a:endParaRPr lang="en-US" sz="2000" b="0" dirty="0">
                        <a:solidFill>
                          <a:schemeClr val="accent2">
                            <a:lumMod val="20000"/>
                            <a:lumOff val="80000"/>
                          </a:schemeClr>
                        </a:solidFill>
                        <a:latin typeface="+mn-lt"/>
                        <a:ea typeface="Times New Roman"/>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6B3A"/>
                    </a:solidFill>
                  </a:tcPr>
                </a:tc>
                <a:tc>
                  <a:txBody>
                    <a:bodyPr/>
                    <a:lstStyle/>
                    <a:p>
                      <a:pPr marL="0" marR="0">
                        <a:spcBef>
                          <a:spcPts val="0"/>
                        </a:spcBef>
                        <a:spcAft>
                          <a:spcPts val="0"/>
                        </a:spcAft>
                      </a:pPr>
                      <a:r>
                        <a:rPr lang="en-US" sz="2000" dirty="0">
                          <a:latin typeface="+mn-lt"/>
                          <a:ea typeface="MS Mincho"/>
                          <a:cs typeface="Times New Roman"/>
                        </a:rPr>
                        <a:t>inferior to xiphoid process</a:t>
                      </a:r>
                    </a:p>
                    <a:p>
                      <a:pPr marL="0" marR="0">
                        <a:spcBef>
                          <a:spcPts val="0"/>
                        </a:spcBef>
                        <a:spcAft>
                          <a:spcPts val="0"/>
                        </a:spcAft>
                      </a:pPr>
                      <a:r>
                        <a:rPr lang="en-US" sz="2000" dirty="0">
                          <a:latin typeface="+mn-lt"/>
                          <a:ea typeface="MS Mincho"/>
                          <a:cs typeface="Times New Roman"/>
                        </a:rPr>
                        <a:t>angled superior </a:t>
                      </a:r>
                    </a:p>
                    <a:p>
                      <a:pPr marL="0" marR="0">
                        <a:spcBef>
                          <a:spcPts val="0"/>
                        </a:spcBef>
                        <a:spcAft>
                          <a:spcPts val="0"/>
                        </a:spcAft>
                      </a:pPr>
                      <a:r>
                        <a:rPr lang="en-US" sz="2000" dirty="0">
                          <a:latin typeface="+mn-lt"/>
                          <a:ea typeface="MS Mincho"/>
                          <a:cs typeface="Times New Roman"/>
                        </a:rPr>
                        <a:t>angled down into abdomen</a:t>
                      </a:r>
                    </a:p>
                    <a:p>
                      <a:pPr marL="0" marR="0">
                        <a:spcBef>
                          <a:spcPts val="0"/>
                        </a:spcBef>
                        <a:spcAft>
                          <a:spcPts val="0"/>
                        </a:spcAft>
                      </a:pPr>
                      <a:endParaRPr lang="en-US" sz="2000" dirty="0">
                        <a:latin typeface="+mn-lt"/>
                        <a:ea typeface="Times New Roman"/>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spcBef>
                          <a:spcPts val="0"/>
                        </a:spcBef>
                        <a:spcAft>
                          <a:spcPts val="0"/>
                        </a:spcAft>
                        <a:buFont typeface="Arial" pitchFamily="34" charset="0"/>
                        <a:buChar char="•"/>
                      </a:pPr>
                      <a:r>
                        <a:rPr lang="en-US" sz="2000" dirty="0">
                          <a:latin typeface="+mn-lt"/>
                          <a:ea typeface="MS Mincho"/>
                          <a:cs typeface="Times New Roman"/>
                        </a:rPr>
                        <a:t> SUB 4C</a:t>
                      </a:r>
                    </a:p>
                    <a:p>
                      <a:pPr marL="0" marR="0">
                        <a:spcBef>
                          <a:spcPts val="0"/>
                        </a:spcBef>
                        <a:spcAft>
                          <a:spcPts val="0"/>
                        </a:spcAft>
                        <a:buFont typeface="Arial" pitchFamily="34" charset="0"/>
                        <a:buChar char="•"/>
                      </a:pPr>
                      <a:r>
                        <a:rPr lang="en-US" sz="2000" dirty="0">
                          <a:latin typeface="+mn-lt"/>
                          <a:ea typeface="MS Mincho"/>
                          <a:cs typeface="Times New Roman"/>
                        </a:rPr>
                        <a:t> SUB SAX BASE &amp; LV </a:t>
                      </a:r>
                      <a:endParaRPr lang="en-US" sz="2000" dirty="0">
                        <a:latin typeface="+mn-lt"/>
                        <a:ea typeface="Times New Roman"/>
                        <a:cs typeface="Times New Roman"/>
                      </a:endParaRPr>
                    </a:p>
                    <a:p>
                      <a:pPr marL="0" marR="0">
                        <a:spcBef>
                          <a:spcPts val="0"/>
                        </a:spcBef>
                        <a:spcAft>
                          <a:spcPts val="0"/>
                        </a:spcAft>
                        <a:buFont typeface="Arial" pitchFamily="34" charset="0"/>
                        <a:buChar char="•"/>
                      </a:pPr>
                      <a:r>
                        <a:rPr lang="en-US" sz="2000" dirty="0">
                          <a:latin typeface="+mn-lt"/>
                          <a:ea typeface="MS Mincho"/>
                          <a:cs typeface="Times New Roman"/>
                        </a:rPr>
                        <a:t> SUB IVC</a:t>
                      </a:r>
                      <a:endParaRPr lang="en-US" sz="2000" dirty="0">
                        <a:latin typeface="+mn-lt"/>
                        <a:ea typeface="Times New Roman"/>
                        <a:cs typeface="Times New Roman"/>
                      </a:endParaRPr>
                    </a:p>
                    <a:p>
                      <a:pPr marL="0" marR="0">
                        <a:spcBef>
                          <a:spcPts val="0"/>
                        </a:spcBef>
                        <a:spcAft>
                          <a:spcPts val="0"/>
                        </a:spcAft>
                        <a:buFont typeface="Arial" pitchFamily="34" charset="0"/>
                        <a:buChar char="•"/>
                      </a:pPr>
                      <a:r>
                        <a:rPr lang="en-US" sz="2000" baseline="0" dirty="0">
                          <a:latin typeface="+mn-lt"/>
                          <a:ea typeface="MS Mincho"/>
                          <a:cs typeface="Times New Roman"/>
                        </a:rPr>
                        <a:t> </a:t>
                      </a:r>
                      <a:r>
                        <a:rPr lang="en-US" sz="2000" dirty="0">
                          <a:latin typeface="+mn-lt"/>
                          <a:ea typeface="MS Mincho"/>
                          <a:cs typeface="Times New Roman"/>
                        </a:rPr>
                        <a:t>SUB DAO</a:t>
                      </a:r>
                    </a:p>
                    <a:p>
                      <a:pPr marL="0" marR="0">
                        <a:spcBef>
                          <a:spcPts val="0"/>
                        </a:spcBef>
                        <a:spcAft>
                          <a:spcPts val="0"/>
                        </a:spcAft>
                        <a:buFont typeface="Arial" pitchFamily="34" charset="0"/>
                        <a:buChar char="•"/>
                      </a:pPr>
                      <a:endParaRPr lang="en-US" sz="1400" dirty="0">
                        <a:latin typeface="+mn-lt"/>
                        <a:ea typeface="MS Mincho"/>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831068">
                <a:tc>
                  <a:txBody>
                    <a:bodyPr/>
                    <a:lstStyle/>
                    <a:p>
                      <a:pPr marL="0" marR="0">
                        <a:spcBef>
                          <a:spcPts val="0"/>
                        </a:spcBef>
                        <a:spcAft>
                          <a:spcPts val="0"/>
                        </a:spcAft>
                      </a:pPr>
                      <a:r>
                        <a:rPr lang="en-US" sz="2000" b="0" dirty="0">
                          <a:solidFill>
                            <a:schemeClr val="accent2">
                              <a:lumMod val="20000"/>
                              <a:lumOff val="80000"/>
                            </a:schemeClr>
                          </a:solidFill>
                          <a:latin typeface="+mn-lt"/>
                          <a:ea typeface="MS Mincho"/>
                          <a:cs typeface="Times New Roman"/>
                        </a:rPr>
                        <a:t>SUPRASTERNAL </a:t>
                      </a:r>
                      <a:endParaRPr lang="en-US" sz="2000" b="0" dirty="0">
                        <a:solidFill>
                          <a:schemeClr val="accent2">
                            <a:lumMod val="20000"/>
                            <a:lumOff val="80000"/>
                          </a:schemeClr>
                        </a:solidFill>
                        <a:latin typeface="+mn-lt"/>
                        <a:ea typeface="Times New Roman"/>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6B3A"/>
                    </a:solidFill>
                  </a:tcPr>
                </a:tc>
                <a:tc>
                  <a:txBody>
                    <a:bodyPr/>
                    <a:lstStyle/>
                    <a:p>
                      <a:pPr marL="0" marR="0">
                        <a:spcBef>
                          <a:spcPts val="0"/>
                        </a:spcBef>
                        <a:spcAft>
                          <a:spcPts val="0"/>
                        </a:spcAft>
                      </a:pPr>
                      <a:r>
                        <a:rPr lang="en-US" sz="2000" dirty="0">
                          <a:latin typeface="+mn-lt"/>
                          <a:ea typeface="MS Mincho"/>
                          <a:cs typeface="Times New Roman"/>
                        </a:rPr>
                        <a:t>superior to manubrium</a:t>
                      </a:r>
                    </a:p>
                    <a:p>
                      <a:pPr marL="0" marR="0">
                        <a:spcBef>
                          <a:spcPts val="0"/>
                        </a:spcBef>
                        <a:spcAft>
                          <a:spcPts val="0"/>
                        </a:spcAft>
                      </a:pPr>
                      <a:r>
                        <a:rPr lang="en-US" sz="2000" dirty="0">
                          <a:latin typeface="+mn-lt"/>
                          <a:ea typeface="MS Mincho"/>
                          <a:cs typeface="Times New Roman"/>
                        </a:rPr>
                        <a:t>angled inferior</a:t>
                      </a:r>
                    </a:p>
                    <a:p>
                      <a:pPr marL="0" marR="0">
                        <a:spcBef>
                          <a:spcPts val="0"/>
                        </a:spcBef>
                        <a:spcAft>
                          <a:spcPts val="0"/>
                        </a:spcAft>
                      </a:pPr>
                      <a:endParaRPr lang="en-US" sz="1400" dirty="0">
                        <a:latin typeface="+mn-lt"/>
                        <a:ea typeface="MS Mincho"/>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a:spcBef>
                          <a:spcPts val="0"/>
                        </a:spcBef>
                        <a:spcAft>
                          <a:spcPts val="0"/>
                        </a:spcAft>
                        <a:buFont typeface="Arial" pitchFamily="34" charset="0"/>
                        <a:buChar char="•"/>
                      </a:pPr>
                      <a:r>
                        <a:rPr lang="en-US" sz="2000" dirty="0">
                          <a:latin typeface="+mn-lt"/>
                          <a:ea typeface="MS Mincho"/>
                          <a:cs typeface="Times New Roman"/>
                        </a:rPr>
                        <a:t> SUPRA LAX</a:t>
                      </a:r>
                      <a:endParaRPr lang="en-US" sz="2000" dirty="0">
                        <a:latin typeface="+mn-lt"/>
                        <a:ea typeface="Times New Roman"/>
                        <a:cs typeface="Times New Roman"/>
                      </a:endParaRPr>
                    </a:p>
                    <a:p>
                      <a:pPr marL="0" marR="0">
                        <a:spcBef>
                          <a:spcPts val="0"/>
                        </a:spcBef>
                        <a:spcAft>
                          <a:spcPts val="0"/>
                        </a:spcAft>
                        <a:buFont typeface="Arial" pitchFamily="34" charset="0"/>
                        <a:buChar char="•"/>
                      </a:pPr>
                      <a:r>
                        <a:rPr lang="en-US" sz="2000" dirty="0">
                          <a:latin typeface="+mn-lt"/>
                          <a:ea typeface="MS Mincho"/>
                          <a:cs typeface="Times New Roman"/>
                        </a:rPr>
                        <a:t> SUPRA SAX</a:t>
                      </a:r>
                      <a:endParaRPr lang="en-US" sz="2000" dirty="0">
                        <a:latin typeface="+mn-lt"/>
                        <a:ea typeface="Times New Roman"/>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r h="1138870">
                <a:tc>
                  <a:txBody>
                    <a:bodyPr/>
                    <a:lstStyle/>
                    <a:p>
                      <a:pPr marL="0" marR="0">
                        <a:spcBef>
                          <a:spcPts val="0"/>
                        </a:spcBef>
                        <a:spcAft>
                          <a:spcPts val="0"/>
                        </a:spcAft>
                      </a:pPr>
                      <a:r>
                        <a:rPr lang="en-US" sz="2000" b="0" dirty="0">
                          <a:solidFill>
                            <a:schemeClr val="accent2">
                              <a:lumMod val="20000"/>
                              <a:lumOff val="80000"/>
                            </a:schemeClr>
                          </a:solidFill>
                          <a:latin typeface="+mn-lt"/>
                          <a:ea typeface="MS Mincho"/>
                          <a:cs typeface="Times New Roman"/>
                        </a:rPr>
                        <a:t>RIGHT PARASTERNAL</a:t>
                      </a: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6B3A"/>
                    </a:solidFill>
                  </a:tcPr>
                </a:tc>
                <a:tc gridSpan="2">
                  <a:txBody>
                    <a:bodyPr/>
                    <a:lstStyle/>
                    <a:p>
                      <a:pPr marL="0" marR="0">
                        <a:spcBef>
                          <a:spcPts val="0"/>
                        </a:spcBef>
                        <a:spcAft>
                          <a:spcPts val="0"/>
                        </a:spcAft>
                      </a:pPr>
                      <a:r>
                        <a:rPr lang="en-US" sz="2000" dirty="0">
                          <a:latin typeface="+mn-lt"/>
                          <a:ea typeface="MS Mincho"/>
                          <a:cs typeface="Times New Roman"/>
                        </a:rPr>
                        <a:t>right lateral decubitus position @ right sternal border</a:t>
                      </a:r>
                    </a:p>
                    <a:p>
                      <a:pPr marL="0" marR="0">
                        <a:spcBef>
                          <a:spcPts val="0"/>
                        </a:spcBef>
                        <a:spcAft>
                          <a:spcPts val="0"/>
                        </a:spcAft>
                      </a:pPr>
                      <a:r>
                        <a:rPr lang="en-US" sz="2000" dirty="0">
                          <a:latin typeface="+mn-lt"/>
                          <a:ea typeface="MS Mincho"/>
                          <a:cs typeface="Times New Roman"/>
                        </a:rPr>
                        <a:t>~ 4</a:t>
                      </a:r>
                      <a:r>
                        <a:rPr lang="en-US" sz="2000" baseline="30000" dirty="0">
                          <a:latin typeface="+mn-lt"/>
                          <a:ea typeface="MS Mincho"/>
                          <a:cs typeface="Times New Roman"/>
                        </a:rPr>
                        <a:t>th</a:t>
                      </a:r>
                      <a:r>
                        <a:rPr lang="en-US" sz="2000" dirty="0">
                          <a:latin typeface="+mn-lt"/>
                          <a:ea typeface="MS Mincho"/>
                          <a:cs typeface="Times New Roman"/>
                        </a:rPr>
                        <a:t> ICS</a:t>
                      </a:r>
                    </a:p>
                    <a:p>
                      <a:pPr marL="0" marR="0">
                        <a:spcBef>
                          <a:spcPts val="0"/>
                        </a:spcBef>
                        <a:spcAft>
                          <a:spcPts val="0"/>
                        </a:spcAft>
                      </a:pPr>
                      <a:r>
                        <a:rPr lang="en-US" sz="2000" dirty="0">
                          <a:latin typeface="+mn-lt"/>
                          <a:ea typeface="MS Mincho"/>
                          <a:cs typeface="Times New Roman"/>
                        </a:rPr>
                        <a:t>angled medial</a:t>
                      </a:r>
                    </a:p>
                    <a:p>
                      <a:pPr marL="0" marR="0">
                        <a:spcBef>
                          <a:spcPts val="0"/>
                        </a:spcBef>
                        <a:spcAft>
                          <a:spcPts val="0"/>
                        </a:spcAft>
                      </a:pPr>
                      <a:endParaRPr lang="en-US" sz="1400" dirty="0">
                        <a:latin typeface="+mn-lt"/>
                        <a:ea typeface="MS Mincho"/>
                        <a:cs typeface="Times New Roman"/>
                      </a:endParaRPr>
                    </a:p>
                  </a:txBody>
                  <a:tcPr marL="60960" marR="6096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4685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BCF11-2C81-4CA4-95C3-838D265BCFC3}"/>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3" name="Rectangle 2">
            <a:extLst>
              <a:ext uri="{FF2B5EF4-FFF2-40B4-BE49-F238E27FC236}">
                <a16:creationId xmlns:a16="http://schemas.microsoft.com/office/drawing/2014/main" id="{B28F7D4C-92A5-44E6-8EB4-A32F61DF46A7}"/>
              </a:ext>
            </a:extLst>
          </p:cNvPr>
          <p:cNvSpPr/>
          <p:nvPr/>
        </p:nvSpPr>
        <p:spPr>
          <a:xfrm>
            <a:off x="1198245" y="1613118"/>
            <a:ext cx="9795510" cy="3693319"/>
          </a:xfrm>
          <a:prstGeom prst="rect">
            <a:avLst/>
          </a:prstGeom>
        </p:spPr>
        <p:txBody>
          <a:bodyPr wrap="square">
            <a:spAutoFit/>
          </a:bodyPr>
          <a:lstStyle/>
          <a:p>
            <a:pPr algn="ctr"/>
            <a:r>
              <a:rPr lang="en-US" sz="2800" dirty="0">
                <a:solidFill>
                  <a:srgbClr val="F25516"/>
                </a:solidFill>
                <a:latin typeface="Bauhaus 93" panose="04030905020B02020C02" pitchFamily="82" charset="0"/>
              </a:rPr>
              <a:t>COPYRIGHT INFRINGEMENT IS A SERIOUS CRIME. </a:t>
            </a:r>
          </a:p>
          <a:p>
            <a:pPr algn="ctr"/>
            <a:endParaRPr lang="en-US" sz="1200" dirty="0">
              <a:solidFill>
                <a:srgbClr val="F25516"/>
              </a:solidFill>
              <a:latin typeface="Bauhaus 93" panose="04030905020B02020C02" pitchFamily="82" charset="0"/>
            </a:endParaRPr>
          </a:p>
          <a:p>
            <a:pPr algn="ctr"/>
            <a:r>
              <a:rPr lang="en-US" sz="1600" dirty="0">
                <a:solidFill>
                  <a:srgbClr val="F25516"/>
                </a:solidFill>
                <a:latin typeface="Lucida Handwriting" pitchFamily="66" charset="0"/>
              </a:rPr>
              <a:t>Please respect my U.S. Copyright &amp; hard work—do not copy/distribute/edit.</a:t>
            </a:r>
          </a:p>
          <a:p>
            <a:pPr algn="ctr"/>
            <a:endParaRPr lang="en-US" sz="1200" dirty="0">
              <a:solidFill>
                <a:srgbClr val="F25516"/>
              </a:solidFill>
              <a:latin typeface="Lucida Handwriting" pitchFamily="66" charset="0"/>
            </a:endParaRPr>
          </a:p>
          <a:p>
            <a:pPr algn="ctr"/>
            <a:endParaRPr lang="en-US" sz="1200" dirty="0">
              <a:solidFill>
                <a:srgbClr val="F25516"/>
              </a:solidFill>
            </a:endParaRPr>
          </a:p>
          <a:p>
            <a:pPr marL="0" marR="0" algn="just">
              <a:spcBef>
                <a:spcPts val="0"/>
              </a:spcBef>
              <a:spcAft>
                <a:spcPts val="0"/>
              </a:spcAft>
              <a:tabLst>
                <a:tab pos="3200400" algn="l"/>
                <a:tab pos="3486150" algn="l"/>
              </a:tabLst>
            </a:pPr>
            <a:r>
              <a:rPr lang="en-US" sz="1400" kern="1200" dirty="0">
                <a:solidFill>
                  <a:srgbClr val="F25516"/>
                </a:solidFill>
                <a:effectLst/>
                <a:ea typeface="MS Mincho" panose="02020609040205080304" pitchFamily="49" charset="-128"/>
                <a:cs typeface="Times New Roman" panose="02020603050405020304" pitchFamily="18" charset="0"/>
              </a:rPr>
              <a:t>Copyright © 1996, 2002, 2009, 2010, 2011, 2018, 2022.  All rights reserved.  Library of Congress Catalog Card Numbers:  TX0006951179 and TX0008635753.</a:t>
            </a:r>
            <a:endParaRPr lang="en-US" sz="1400" dirty="0">
              <a:solidFill>
                <a:srgbClr val="F25516"/>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rgbClr val="F25516"/>
                </a:solidFill>
                <a:effectLst/>
                <a:ea typeface="MS Mincho" panose="02020609040205080304" pitchFamily="49" charset="-128"/>
                <a:cs typeface="Times New Roman" panose="02020603050405020304" pitchFamily="18" charset="0"/>
              </a:rPr>
              <a:t> </a:t>
            </a:r>
            <a:endParaRPr lang="en-US" sz="1400" dirty="0">
              <a:solidFill>
                <a:srgbClr val="F25516"/>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rgbClr val="F25516"/>
                </a:solidFill>
                <a:effectLst/>
                <a:ea typeface="MS Mincho" panose="02020609040205080304" pitchFamily="49" charset="-128"/>
                <a:cs typeface="Times New Roman" panose="02020603050405020304" pitchFamily="18" charset="0"/>
              </a:rPr>
              <a:t>No part of this publication may be published, shared, edited, voiced over, reproduced, stored in a retrieval system, or transmitted, in any form or by any means, electronic, mechanical, photocopying, recording, or otherwise.  </a:t>
            </a:r>
            <a:endParaRPr lang="en-US" sz="1400" dirty="0">
              <a:solidFill>
                <a:srgbClr val="F25516"/>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rgbClr val="F25516"/>
                </a:solidFill>
                <a:effectLst/>
                <a:ea typeface="MS Mincho" panose="02020609040205080304" pitchFamily="49" charset="-128"/>
                <a:cs typeface="Times New Roman" panose="02020603050405020304" pitchFamily="18" charset="0"/>
              </a:rPr>
              <a:t> </a:t>
            </a:r>
            <a:endParaRPr lang="en-US" sz="1400" dirty="0">
              <a:solidFill>
                <a:srgbClr val="F25516"/>
              </a:solidFill>
              <a:effectLst/>
              <a:ea typeface="Times New Roman" panose="02020603050405020304" pitchFamily="18" charset="0"/>
            </a:endParaRPr>
          </a:p>
          <a:p>
            <a:pPr marL="0" marR="0" algn="just">
              <a:spcBef>
                <a:spcPts val="0"/>
              </a:spcBef>
              <a:spcAft>
                <a:spcPts val="0"/>
              </a:spcAft>
              <a:tabLst>
                <a:tab pos="2834640" algn="l"/>
                <a:tab pos="3486150" algn="l"/>
              </a:tabLst>
            </a:pPr>
            <a:r>
              <a:rPr lang="en-US" sz="1400" kern="1200" dirty="0">
                <a:solidFill>
                  <a:srgbClr val="F25516"/>
                </a:solidFill>
                <a:effectLst/>
                <a:ea typeface="MS Mincho" panose="02020609040205080304" pitchFamily="49" charset="-128"/>
                <a:cs typeface="Times New Roman" panose="02020603050405020304" pitchFamily="18" charset="0"/>
              </a:rPr>
              <a:t>The information in this material is designed to provide education in the field of echocardiography and related topics.  It was written, edited, and published by Susan King DeWitt, Author, LLC—a registered cardiac sonographer, not a physician, professional editor, or publishing company. This material does not guarantee a passing grade on the registry exam(s); however, it does discuss most of the test material. References provided do not constitute endorsement of any websites or other sources.  Readers should be aware the information and websites listed may change.</a:t>
            </a:r>
            <a:endParaRPr lang="en-US" sz="1400" dirty="0">
              <a:solidFill>
                <a:srgbClr val="F25516"/>
              </a:solidFill>
              <a:effectLst/>
              <a:ea typeface="Times New Roman" panose="02020603050405020304" pitchFamily="18" charset="0"/>
            </a:endParaRPr>
          </a:p>
        </p:txBody>
      </p:sp>
    </p:spTree>
    <p:extLst>
      <p:ext uri="{BB962C8B-B14F-4D97-AF65-F5344CB8AC3E}">
        <p14:creationId xmlns:p14="http://schemas.microsoft.com/office/powerpoint/2010/main" val="35262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A49AE-0709-473B-9ACA-A6FB3A81492A}"/>
              </a:ext>
            </a:extLst>
          </p:cNvPr>
          <p:cNvSpPr>
            <a:spLocks noGrp="1"/>
          </p:cNvSpPr>
          <p:nvPr>
            <p:ph type="sldNum" sz="quarter" idx="12"/>
          </p:nvPr>
        </p:nvSpPr>
        <p:spPr/>
        <p:txBody>
          <a:bodyPr/>
          <a:lstStyle/>
          <a:p>
            <a:fld id="{6D22F896-40B5-4ADD-8801-0D06FADFA095}" type="slidenum">
              <a:rPr lang="en-US" smtClean="0"/>
              <a:t>20</a:t>
            </a:fld>
            <a:endParaRPr lang="en-US" dirty="0"/>
          </a:p>
        </p:txBody>
      </p:sp>
      <p:graphicFrame>
        <p:nvGraphicFramePr>
          <p:cNvPr id="8" name="Table 7">
            <a:extLst>
              <a:ext uri="{FF2B5EF4-FFF2-40B4-BE49-F238E27FC236}">
                <a16:creationId xmlns:a16="http://schemas.microsoft.com/office/drawing/2014/main" id="{9752269B-449C-416E-AFD7-7852B3842BB1}"/>
              </a:ext>
            </a:extLst>
          </p:cNvPr>
          <p:cNvGraphicFramePr>
            <a:graphicFrameLocks noGrp="1"/>
          </p:cNvGraphicFramePr>
          <p:nvPr>
            <p:extLst>
              <p:ext uri="{D42A27DB-BD31-4B8C-83A1-F6EECF244321}">
                <p14:modId xmlns:p14="http://schemas.microsoft.com/office/powerpoint/2010/main" val="2608318128"/>
              </p:ext>
            </p:extLst>
          </p:nvPr>
        </p:nvGraphicFramePr>
        <p:xfrm>
          <a:off x="643628" y="260042"/>
          <a:ext cx="8978434" cy="6070836"/>
        </p:xfrm>
        <a:graphic>
          <a:graphicData uri="http://schemas.openxmlformats.org/drawingml/2006/table">
            <a:tbl>
              <a:tblPr firstRow="1" bandRow="1">
                <a:tableStyleId>{37CE84F3-28C3-443E-9E96-99CF82512B78}</a:tableStyleId>
              </a:tblPr>
              <a:tblGrid>
                <a:gridCol w="8978434">
                  <a:extLst>
                    <a:ext uri="{9D8B030D-6E8A-4147-A177-3AD203B41FA5}">
                      <a16:colId xmlns:a16="http://schemas.microsoft.com/office/drawing/2014/main" val="1306086594"/>
                    </a:ext>
                  </a:extLst>
                </a:gridCol>
              </a:tblGrid>
              <a:tr h="4640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WINDOWS &amp; VIEWS</a:t>
                      </a:r>
                      <a:endParaRPr lang="en-US" sz="2400" b="0" kern="1200" dirty="0">
                        <a:solidFill>
                          <a:srgbClr val="F25516"/>
                        </a:solidFill>
                        <a:latin typeface="+mj-lt"/>
                        <a:ea typeface="Times New Roman" panose="02020603050405020304" pitchFamily="18" charset="0"/>
                        <a:cs typeface="+mn-cs"/>
                      </a:endParaRPr>
                    </a:p>
                  </a:txBody>
                  <a:tcPr>
                    <a:lnB w="12700" cap="flat" cmpd="sng" algn="ctr">
                      <a:solidFill>
                        <a:schemeClr val="accent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1587194">
                <a:tc>
                  <a:txBody>
                    <a:bodyPr/>
                    <a:lstStyle/>
                    <a:p>
                      <a:pPr marL="914400" lvl="1"/>
                      <a:endParaRPr lang="en-US" dirty="0">
                        <a:solidFill>
                          <a:schemeClr val="tx1"/>
                        </a:solidFill>
                        <a:ea typeface="MS Mincho" panose="02020609040205080304" pitchFamily="49" charset="-128"/>
                        <a:cs typeface="Tahoma" panose="020B0604030504040204" pitchFamily="34" charset="0"/>
                      </a:endParaRPr>
                    </a:p>
                    <a:p>
                      <a:pPr marL="234950" indent="-234950">
                        <a:buFont typeface="Arial" panose="020B0604020202020204" pitchFamily="34" charset="0"/>
                        <a:buChar char="•"/>
                        <a:tabLst/>
                      </a:pPr>
                      <a:r>
                        <a:rPr lang="en-US" sz="1800" cap="none" dirty="0"/>
                        <a:t>A</a:t>
                      </a:r>
                    </a:p>
                    <a:p>
                      <a:pPr marL="0" indent="0">
                        <a:buFont typeface="Arial" panose="020B0604020202020204" pitchFamily="34" charset="0"/>
                        <a:buNone/>
                        <a:tabLst/>
                      </a:pPr>
                      <a:endParaRPr lang="en-US" sz="1800" cap="none"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r h="1552504">
                <a:tc>
                  <a:txBody>
                    <a:bodyPr/>
                    <a:lstStyle/>
                    <a:p>
                      <a:pPr marL="0" indent="0">
                        <a:buFont typeface="Arial" panose="020B0604020202020204" pitchFamily="34" charset="0"/>
                        <a:buNone/>
                        <a:tabLst/>
                      </a:pPr>
                      <a:endParaRPr lang="en-US" sz="1800" cap="none" dirty="0">
                        <a:solidFill>
                          <a:schemeClr val="tx2">
                            <a:lumMod val="20000"/>
                            <a:lumOff val="80000"/>
                          </a:schemeClr>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20426043"/>
                  </a:ext>
                </a:extLst>
              </a:tr>
              <a:tr h="2467090">
                <a:tc>
                  <a:txBody>
                    <a:bodyPr/>
                    <a:lstStyle/>
                    <a:p>
                      <a:pPr marL="0" indent="0">
                        <a:buFont typeface="Arial" panose="020B0604020202020204" pitchFamily="34" charset="0"/>
                        <a:buNone/>
                        <a:tabLst/>
                      </a:pPr>
                      <a:endParaRPr lang="en-US" sz="1800" cap="none"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745311222"/>
                  </a:ext>
                </a:extLst>
              </a:tr>
            </a:tbl>
          </a:graphicData>
        </a:graphic>
      </p:graphicFrame>
      <p:graphicFrame>
        <p:nvGraphicFramePr>
          <p:cNvPr id="10" name="Object 9">
            <a:extLst>
              <a:ext uri="{FF2B5EF4-FFF2-40B4-BE49-F238E27FC236}">
                <a16:creationId xmlns:a16="http://schemas.microsoft.com/office/drawing/2014/main" id="{4792DAD7-6B87-4A27-9427-FE8E3B06306E}"/>
              </a:ext>
            </a:extLst>
          </p:cNvPr>
          <p:cNvGraphicFramePr>
            <a:graphicFrameLocks noChangeAspect="1"/>
          </p:cNvGraphicFramePr>
          <p:nvPr>
            <p:extLst>
              <p:ext uri="{D42A27DB-BD31-4B8C-83A1-F6EECF244321}">
                <p14:modId xmlns:p14="http://schemas.microsoft.com/office/powerpoint/2010/main" val="1332532195"/>
              </p:ext>
            </p:extLst>
          </p:nvPr>
        </p:nvGraphicFramePr>
        <p:xfrm>
          <a:off x="1471265" y="881103"/>
          <a:ext cx="1437747" cy="1150197"/>
        </p:xfrm>
        <a:graphic>
          <a:graphicData uri="http://schemas.openxmlformats.org/presentationml/2006/ole">
            <mc:AlternateContent xmlns:mc="http://schemas.openxmlformats.org/markup-compatibility/2006">
              <mc:Choice xmlns:v="urn:schemas-microsoft-com:vml" Requires="v">
                <p:oleObj name="Bitmap Image" r:id="rId2" imgW="1971950" imgH="1561905" progId="Paint.Picture">
                  <p:embed/>
                </p:oleObj>
              </mc:Choice>
              <mc:Fallback>
                <p:oleObj name="Bitmap Image" r:id="rId2" imgW="1971950" imgH="1561905" progId="Paint.Picture">
                  <p:embed/>
                  <p:pic>
                    <p:nvPicPr>
                      <p:cNvPr id="10" name="Object 9">
                        <a:extLst>
                          <a:ext uri="{FF2B5EF4-FFF2-40B4-BE49-F238E27FC236}">
                            <a16:creationId xmlns:a16="http://schemas.microsoft.com/office/drawing/2014/main" id="{4792DAD7-6B87-4A27-9427-FE8E3B06306E}"/>
                          </a:ext>
                        </a:extLst>
                      </p:cNvPr>
                      <p:cNvPicPr>
                        <a:picLocks noChangeAspect="1" noChangeArrowheads="1"/>
                      </p:cNvPicPr>
                      <p:nvPr/>
                    </p:nvPicPr>
                    <p:blipFill>
                      <a:blip r:embed="rId3">
                        <a:lum bright="26000" contrast="36000"/>
                        <a:extLst>
                          <a:ext uri="{28A0092B-C50C-407E-A947-70E740481C1C}">
                            <a14:useLocalDpi xmlns:a14="http://schemas.microsoft.com/office/drawing/2010/main" val="0"/>
                          </a:ext>
                        </a:extLst>
                      </a:blip>
                      <a:srcRect/>
                      <a:stretch>
                        <a:fillRect/>
                      </a:stretch>
                    </p:blipFill>
                    <p:spPr bwMode="auto">
                      <a:xfrm>
                        <a:off x="1471265" y="881103"/>
                        <a:ext cx="1437747" cy="1150197"/>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0E665EC4-A967-484A-9B42-28B9B4934785}"/>
              </a:ext>
            </a:extLst>
          </p:cNvPr>
          <p:cNvGraphicFramePr>
            <a:graphicFrameLocks noChangeAspect="1"/>
          </p:cNvGraphicFramePr>
          <p:nvPr>
            <p:extLst>
              <p:ext uri="{D42A27DB-BD31-4B8C-83A1-F6EECF244321}">
                <p14:modId xmlns:p14="http://schemas.microsoft.com/office/powerpoint/2010/main" val="411822065"/>
              </p:ext>
            </p:extLst>
          </p:nvPr>
        </p:nvGraphicFramePr>
        <p:xfrm>
          <a:off x="3186746" y="908612"/>
          <a:ext cx="1314747" cy="1164099"/>
        </p:xfrm>
        <a:graphic>
          <a:graphicData uri="http://schemas.openxmlformats.org/presentationml/2006/ole">
            <mc:AlternateContent xmlns:mc="http://schemas.openxmlformats.org/markup-compatibility/2006">
              <mc:Choice xmlns:v="urn:schemas-microsoft-com:vml" Requires="v">
                <p:oleObj name="Bitmap Image" r:id="rId4" imgW="2238687" imgH="1933333" progId="Paint.Picture">
                  <p:embed/>
                </p:oleObj>
              </mc:Choice>
              <mc:Fallback>
                <p:oleObj name="Bitmap Image" r:id="rId4" imgW="2238687" imgH="1933333" progId="Paint.Picture">
                  <p:embed/>
                  <p:pic>
                    <p:nvPicPr>
                      <p:cNvPr id="11" name="Object 10">
                        <a:extLst>
                          <a:ext uri="{FF2B5EF4-FFF2-40B4-BE49-F238E27FC236}">
                            <a16:creationId xmlns:a16="http://schemas.microsoft.com/office/drawing/2014/main" id="{0E665EC4-A967-484A-9B42-28B9B4934785}"/>
                          </a:ext>
                        </a:extLst>
                      </p:cNvPr>
                      <p:cNvPicPr>
                        <a:picLocks noChangeAspect="1" noChangeArrowheads="1"/>
                      </p:cNvPicPr>
                      <p:nvPr/>
                    </p:nvPicPr>
                    <p:blipFill>
                      <a:blip r:embed="rId5">
                        <a:lum bright="30000" contrast="30000"/>
                        <a:extLst>
                          <a:ext uri="{28A0092B-C50C-407E-A947-70E740481C1C}">
                            <a14:useLocalDpi xmlns:a14="http://schemas.microsoft.com/office/drawing/2010/main" val="0"/>
                          </a:ext>
                        </a:extLst>
                      </a:blip>
                      <a:srcRect/>
                      <a:stretch>
                        <a:fillRect/>
                      </a:stretch>
                    </p:blipFill>
                    <p:spPr bwMode="auto">
                      <a:xfrm>
                        <a:off x="3186746" y="908612"/>
                        <a:ext cx="1314747" cy="1164099"/>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863BB6D6-B54F-42E0-99B7-C83E749F7D21}"/>
              </a:ext>
            </a:extLst>
          </p:cNvPr>
          <p:cNvGraphicFramePr>
            <a:graphicFrameLocks noChangeAspect="1"/>
          </p:cNvGraphicFramePr>
          <p:nvPr>
            <p:extLst>
              <p:ext uri="{D42A27DB-BD31-4B8C-83A1-F6EECF244321}">
                <p14:modId xmlns:p14="http://schemas.microsoft.com/office/powerpoint/2010/main" val="3767880548"/>
              </p:ext>
            </p:extLst>
          </p:nvPr>
        </p:nvGraphicFramePr>
        <p:xfrm>
          <a:off x="4779227" y="908612"/>
          <a:ext cx="1174972" cy="1174972"/>
        </p:xfrm>
        <a:graphic>
          <a:graphicData uri="http://schemas.openxmlformats.org/presentationml/2006/ole">
            <mc:AlternateContent xmlns:mc="http://schemas.openxmlformats.org/markup-compatibility/2006">
              <mc:Choice xmlns:v="urn:schemas-microsoft-com:vml" Requires="v">
                <p:oleObj name="Bitmap Image" r:id="rId6" imgW="1619476" imgH="2048161" progId="Paint.Picture">
                  <p:embed/>
                </p:oleObj>
              </mc:Choice>
              <mc:Fallback>
                <p:oleObj name="Bitmap Image" r:id="rId6" imgW="1619476" imgH="2048161" progId="Paint.Picture">
                  <p:embed/>
                  <p:pic>
                    <p:nvPicPr>
                      <p:cNvPr id="13" name="Object 12">
                        <a:extLst>
                          <a:ext uri="{FF2B5EF4-FFF2-40B4-BE49-F238E27FC236}">
                            <a16:creationId xmlns:a16="http://schemas.microsoft.com/office/drawing/2014/main" id="{863BB6D6-B54F-42E0-99B7-C83E749F7D21}"/>
                          </a:ext>
                        </a:extLst>
                      </p:cNvPr>
                      <p:cNvPicPr>
                        <a:picLocks noChangeAspect="1" noChangeArrowheads="1"/>
                      </p:cNvPicPr>
                      <p:nvPr/>
                    </p:nvPicPr>
                    <p:blipFill>
                      <a:blip r:embed="rId7">
                        <a:lum bright="34000" contrast="36000"/>
                        <a:extLst>
                          <a:ext uri="{28A0092B-C50C-407E-A947-70E740481C1C}">
                            <a14:useLocalDpi xmlns:a14="http://schemas.microsoft.com/office/drawing/2010/main" val="0"/>
                          </a:ext>
                        </a:extLst>
                      </a:blip>
                      <a:srcRect/>
                      <a:stretch>
                        <a:fillRect/>
                      </a:stretch>
                    </p:blipFill>
                    <p:spPr bwMode="auto">
                      <a:xfrm>
                        <a:off x="4779227" y="908612"/>
                        <a:ext cx="1174972" cy="1174972"/>
                      </a:xfrm>
                      <a:prstGeom prst="rect">
                        <a:avLst/>
                      </a:prstGeom>
                      <a:noFill/>
                    </p:spPr>
                  </p:pic>
                </p:oleObj>
              </mc:Fallback>
            </mc:AlternateContent>
          </a:graphicData>
        </a:graphic>
      </p:graphicFrame>
      <p:graphicFrame>
        <p:nvGraphicFramePr>
          <p:cNvPr id="14" name="Object 13">
            <a:extLst>
              <a:ext uri="{FF2B5EF4-FFF2-40B4-BE49-F238E27FC236}">
                <a16:creationId xmlns:a16="http://schemas.microsoft.com/office/drawing/2014/main" id="{3BFD9A5D-1D63-40DD-B7D8-4F9868B54624}"/>
              </a:ext>
            </a:extLst>
          </p:cNvPr>
          <p:cNvGraphicFramePr>
            <a:graphicFrameLocks noChangeAspect="1"/>
          </p:cNvGraphicFramePr>
          <p:nvPr>
            <p:extLst>
              <p:ext uri="{D42A27DB-BD31-4B8C-83A1-F6EECF244321}">
                <p14:modId xmlns:p14="http://schemas.microsoft.com/office/powerpoint/2010/main" val="1557090534"/>
              </p:ext>
            </p:extLst>
          </p:nvPr>
        </p:nvGraphicFramePr>
        <p:xfrm>
          <a:off x="6231933" y="908612"/>
          <a:ext cx="1198572" cy="1182243"/>
        </p:xfrm>
        <a:graphic>
          <a:graphicData uri="http://schemas.openxmlformats.org/presentationml/2006/ole">
            <mc:AlternateContent xmlns:mc="http://schemas.openxmlformats.org/markup-compatibility/2006">
              <mc:Choice xmlns:v="urn:schemas-microsoft-com:vml" Requires="v">
                <p:oleObj name="Bitmap Image" r:id="rId8" imgW="923760" imgH="866880" progId="Paint.Picture">
                  <p:embed/>
                </p:oleObj>
              </mc:Choice>
              <mc:Fallback>
                <p:oleObj name="Bitmap Image" r:id="rId8" imgW="923760" imgH="866880" progId="Paint.Picture">
                  <p:embed/>
                  <p:pic>
                    <p:nvPicPr>
                      <p:cNvPr id="14" name="Object 13">
                        <a:extLst>
                          <a:ext uri="{FF2B5EF4-FFF2-40B4-BE49-F238E27FC236}">
                            <a16:creationId xmlns:a16="http://schemas.microsoft.com/office/drawing/2014/main" id="{3BFD9A5D-1D63-40DD-B7D8-4F9868B54624}"/>
                          </a:ext>
                        </a:extLst>
                      </p:cNvPr>
                      <p:cNvPicPr>
                        <a:picLocks noChangeAspect="1" noChangeArrowheads="1"/>
                      </p:cNvPicPr>
                      <p:nvPr/>
                    </p:nvPicPr>
                    <p:blipFill>
                      <a:blip r:embed="rId9">
                        <a:lum bright="30000" contrast="38000"/>
                      </a:blip>
                      <a:srcRect/>
                      <a:stretch>
                        <a:fillRect/>
                      </a:stretch>
                    </p:blipFill>
                    <p:spPr bwMode="auto">
                      <a:xfrm>
                        <a:off x="6231933" y="908612"/>
                        <a:ext cx="1198572" cy="1182243"/>
                      </a:xfrm>
                      <a:prstGeom prst="rect">
                        <a:avLst/>
                      </a:prstGeom>
                      <a:noFill/>
                    </p:spPr>
                  </p:pic>
                </p:oleObj>
              </mc:Fallback>
            </mc:AlternateContent>
          </a:graphicData>
        </a:graphic>
      </p:graphicFrame>
      <p:graphicFrame>
        <p:nvGraphicFramePr>
          <p:cNvPr id="15" name="Object 14">
            <a:extLst>
              <a:ext uri="{FF2B5EF4-FFF2-40B4-BE49-F238E27FC236}">
                <a16:creationId xmlns:a16="http://schemas.microsoft.com/office/drawing/2014/main" id="{7E4B6C35-2DE8-40D1-8FFD-BD4CD30A7453}"/>
              </a:ext>
            </a:extLst>
          </p:cNvPr>
          <p:cNvGraphicFramePr>
            <a:graphicFrameLocks noChangeAspect="1"/>
          </p:cNvGraphicFramePr>
          <p:nvPr>
            <p:extLst>
              <p:ext uri="{D42A27DB-BD31-4B8C-83A1-F6EECF244321}">
                <p14:modId xmlns:p14="http://schemas.microsoft.com/office/powerpoint/2010/main" val="4091199451"/>
              </p:ext>
            </p:extLst>
          </p:nvPr>
        </p:nvGraphicFramePr>
        <p:xfrm>
          <a:off x="1491944" y="2495218"/>
          <a:ext cx="1292357" cy="1150198"/>
        </p:xfrm>
        <a:graphic>
          <a:graphicData uri="http://schemas.openxmlformats.org/presentationml/2006/ole">
            <mc:AlternateContent xmlns:mc="http://schemas.openxmlformats.org/markup-compatibility/2006">
              <mc:Choice xmlns:v="urn:schemas-microsoft-com:vml" Requires="v">
                <p:oleObj name="Bitmap Image" r:id="rId10" imgW="1961905" imgH="1638529" progId="Paint.Picture">
                  <p:embed/>
                </p:oleObj>
              </mc:Choice>
              <mc:Fallback>
                <p:oleObj name="Bitmap Image" r:id="rId10" imgW="1961905" imgH="1638529" progId="Paint.Picture">
                  <p:embed/>
                  <p:pic>
                    <p:nvPicPr>
                      <p:cNvPr id="15" name="Object 14">
                        <a:extLst>
                          <a:ext uri="{FF2B5EF4-FFF2-40B4-BE49-F238E27FC236}">
                            <a16:creationId xmlns:a16="http://schemas.microsoft.com/office/drawing/2014/main" id="{7E4B6C35-2DE8-40D1-8FFD-BD4CD30A7453}"/>
                          </a:ext>
                        </a:extLst>
                      </p:cNvPr>
                      <p:cNvPicPr>
                        <a:picLocks noChangeAspect="1" noChangeArrowheads="1"/>
                      </p:cNvPicPr>
                      <p:nvPr/>
                    </p:nvPicPr>
                    <p:blipFill>
                      <a:blip r:embed="rId11">
                        <a:lum bright="34000" contrast="44000"/>
                        <a:extLst>
                          <a:ext uri="{28A0092B-C50C-407E-A947-70E740481C1C}">
                            <a14:useLocalDpi xmlns:a14="http://schemas.microsoft.com/office/drawing/2010/main" val="0"/>
                          </a:ext>
                        </a:extLst>
                      </a:blip>
                      <a:srcRect/>
                      <a:stretch>
                        <a:fillRect/>
                      </a:stretch>
                    </p:blipFill>
                    <p:spPr bwMode="auto">
                      <a:xfrm>
                        <a:off x="1491944" y="2495218"/>
                        <a:ext cx="1292357" cy="1150198"/>
                      </a:xfrm>
                      <a:prstGeom prst="rect">
                        <a:avLst/>
                      </a:prstGeom>
                      <a:noFill/>
                    </p:spPr>
                  </p:pic>
                </p:oleObj>
              </mc:Fallback>
            </mc:AlternateContent>
          </a:graphicData>
        </a:graphic>
      </p:graphicFrame>
      <p:graphicFrame>
        <p:nvGraphicFramePr>
          <p:cNvPr id="16" name="Object 15">
            <a:extLst>
              <a:ext uri="{FF2B5EF4-FFF2-40B4-BE49-F238E27FC236}">
                <a16:creationId xmlns:a16="http://schemas.microsoft.com/office/drawing/2014/main" id="{EC45B7AB-5CC1-4143-878B-29C2770415E8}"/>
              </a:ext>
            </a:extLst>
          </p:cNvPr>
          <p:cNvGraphicFramePr>
            <a:graphicFrameLocks noChangeAspect="1"/>
          </p:cNvGraphicFramePr>
          <p:nvPr>
            <p:extLst>
              <p:ext uri="{D42A27DB-BD31-4B8C-83A1-F6EECF244321}">
                <p14:modId xmlns:p14="http://schemas.microsoft.com/office/powerpoint/2010/main" val="2522152439"/>
              </p:ext>
            </p:extLst>
          </p:nvPr>
        </p:nvGraphicFramePr>
        <p:xfrm>
          <a:off x="3121860" y="2495218"/>
          <a:ext cx="1240663" cy="1150198"/>
        </p:xfrm>
        <a:graphic>
          <a:graphicData uri="http://schemas.openxmlformats.org/presentationml/2006/ole">
            <mc:AlternateContent xmlns:mc="http://schemas.openxmlformats.org/markup-compatibility/2006">
              <mc:Choice xmlns:v="urn:schemas-microsoft-com:vml" Requires="v">
                <p:oleObj name="Bitmap Image" r:id="rId12" imgW="1580952" imgH="1448002" progId="Paint.Picture">
                  <p:embed/>
                </p:oleObj>
              </mc:Choice>
              <mc:Fallback>
                <p:oleObj name="Bitmap Image" r:id="rId12" imgW="1580952" imgH="1448002" progId="Paint.Picture">
                  <p:embed/>
                  <p:pic>
                    <p:nvPicPr>
                      <p:cNvPr id="16" name="Object 15">
                        <a:extLst>
                          <a:ext uri="{FF2B5EF4-FFF2-40B4-BE49-F238E27FC236}">
                            <a16:creationId xmlns:a16="http://schemas.microsoft.com/office/drawing/2014/main" id="{EC45B7AB-5CC1-4143-878B-29C2770415E8}"/>
                          </a:ext>
                        </a:extLst>
                      </p:cNvPr>
                      <p:cNvPicPr>
                        <a:picLocks noChangeAspect="1" noChangeArrowheads="1"/>
                      </p:cNvPicPr>
                      <p:nvPr/>
                    </p:nvPicPr>
                    <p:blipFill>
                      <a:blip r:embed="rId13">
                        <a:lum bright="20000" contrast="30000"/>
                        <a:extLst>
                          <a:ext uri="{28A0092B-C50C-407E-A947-70E740481C1C}">
                            <a14:useLocalDpi xmlns:a14="http://schemas.microsoft.com/office/drawing/2010/main" val="0"/>
                          </a:ext>
                        </a:extLst>
                      </a:blip>
                      <a:srcRect/>
                      <a:stretch>
                        <a:fillRect/>
                      </a:stretch>
                    </p:blipFill>
                    <p:spPr bwMode="auto">
                      <a:xfrm>
                        <a:off x="3121860" y="2495218"/>
                        <a:ext cx="1240663" cy="1150198"/>
                      </a:xfrm>
                      <a:prstGeom prst="rect">
                        <a:avLst/>
                      </a:prstGeom>
                      <a:noFill/>
                    </p:spPr>
                  </p:pic>
                </p:oleObj>
              </mc:Fallback>
            </mc:AlternateContent>
          </a:graphicData>
        </a:graphic>
      </p:graphicFrame>
      <p:pic>
        <p:nvPicPr>
          <p:cNvPr id="17" name="Picture 22">
            <a:extLst>
              <a:ext uri="{FF2B5EF4-FFF2-40B4-BE49-F238E27FC236}">
                <a16:creationId xmlns:a16="http://schemas.microsoft.com/office/drawing/2014/main" id="{99EECD7A-6DCA-4728-A608-D9B41F4D3CE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0082" y="2495218"/>
            <a:ext cx="1164225" cy="11501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Object 17">
            <a:extLst>
              <a:ext uri="{FF2B5EF4-FFF2-40B4-BE49-F238E27FC236}">
                <a16:creationId xmlns:a16="http://schemas.microsoft.com/office/drawing/2014/main" id="{F5ABD672-174B-4AB7-8A21-0F21D8748D2F}"/>
              </a:ext>
            </a:extLst>
          </p:cNvPr>
          <p:cNvGraphicFramePr>
            <a:graphicFrameLocks noChangeAspect="1"/>
          </p:cNvGraphicFramePr>
          <p:nvPr>
            <p:extLst>
              <p:ext uri="{D42A27DB-BD31-4B8C-83A1-F6EECF244321}">
                <p14:modId xmlns:p14="http://schemas.microsoft.com/office/powerpoint/2010/main" val="4073873834"/>
              </p:ext>
            </p:extLst>
          </p:nvPr>
        </p:nvGraphicFramePr>
        <p:xfrm>
          <a:off x="6201866" y="2516703"/>
          <a:ext cx="1187450" cy="1128713"/>
        </p:xfrm>
        <a:graphic>
          <a:graphicData uri="http://schemas.openxmlformats.org/presentationml/2006/ole">
            <mc:AlternateContent xmlns:mc="http://schemas.openxmlformats.org/markup-compatibility/2006">
              <mc:Choice xmlns:v="urn:schemas-microsoft-com:vml" Requires="v">
                <p:oleObj name="Bitmap Image" r:id="rId15" imgW="1476360" imgH="1476360" progId="Paint.Picture">
                  <p:embed/>
                </p:oleObj>
              </mc:Choice>
              <mc:Fallback>
                <p:oleObj name="Bitmap Image" r:id="rId15" imgW="1476360" imgH="1476360" progId="Paint.Picture">
                  <p:embed/>
                  <p:pic>
                    <p:nvPicPr>
                      <p:cNvPr id="18" name="Object 17">
                        <a:extLst>
                          <a:ext uri="{FF2B5EF4-FFF2-40B4-BE49-F238E27FC236}">
                            <a16:creationId xmlns:a16="http://schemas.microsoft.com/office/drawing/2014/main" id="{F5ABD672-174B-4AB7-8A21-0F21D8748D2F}"/>
                          </a:ext>
                        </a:extLst>
                      </p:cNvPr>
                      <p:cNvPicPr>
                        <a:picLocks noChangeAspect="1" noChangeArrowheads="1"/>
                      </p:cNvPicPr>
                      <p:nvPr/>
                    </p:nvPicPr>
                    <p:blipFill>
                      <a:blip r:embed="rId16">
                        <a:lum bright="32000" contrast="40000"/>
                      </a:blip>
                      <a:srcRect/>
                      <a:stretch>
                        <a:fillRect/>
                      </a:stretch>
                    </p:blipFill>
                    <p:spPr bwMode="auto">
                      <a:xfrm>
                        <a:off x="6201866" y="2516703"/>
                        <a:ext cx="1187450" cy="1128713"/>
                      </a:xfrm>
                      <a:prstGeom prst="rect">
                        <a:avLst/>
                      </a:prstGeom>
                      <a:noFill/>
                    </p:spPr>
                  </p:pic>
                </p:oleObj>
              </mc:Fallback>
            </mc:AlternateContent>
          </a:graphicData>
        </a:graphic>
      </p:graphicFrame>
      <p:graphicFrame>
        <p:nvGraphicFramePr>
          <p:cNvPr id="19" name="Object 18">
            <a:extLst>
              <a:ext uri="{FF2B5EF4-FFF2-40B4-BE49-F238E27FC236}">
                <a16:creationId xmlns:a16="http://schemas.microsoft.com/office/drawing/2014/main" id="{2B9D2436-F95D-4A46-BD57-87F43B6EB72D}"/>
              </a:ext>
            </a:extLst>
          </p:cNvPr>
          <p:cNvGraphicFramePr>
            <a:graphicFrameLocks noChangeAspect="1"/>
          </p:cNvGraphicFramePr>
          <p:nvPr>
            <p:extLst>
              <p:ext uri="{D42A27DB-BD31-4B8C-83A1-F6EECF244321}">
                <p14:modId xmlns:p14="http://schemas.microsoft.com/office/powerpoint/2010/main" val="823041159"/>
              </p:ext>
            </p:extLst>
          </p:nvPr>
        </p:nvGraphicFramePr>
        <p:xfrm>
          <a:off x="1483687" y="4109335"/>
          <a:ext cx="1292357" cy="1980495"/>
        </p:xfrm>
        <a:graphic>
          <a:graphicData uri="http://schemas.openxmlformats.org/presentationml/2006/ole">
            <mc:AlternateContent xmlns:mc="http://schemas.openxmlformats.org/markup-compatibility/2006">
              <mc:Choice xmlns:v="urn:schemas-microsoft-com:vml" Requires="v">
                <p:oleObj name="Bitmap Image" r:id="rId17" imgW="1952898" imgH="2534004" progId="Paint.Picture">
                  <p:embed/>
                </p:oleObj>
              </mc:Choice>
              <mc:Fallback>
                <p:oleObj name="Bitmap Image" r:id="rId17" imgW="1952898" imgH="2534004" progId="Paint.Picture">
                  <p:embed/>
                  <p:pic>
                    <p:nvPicPr>
                      <p:cNvPr id="19" name="Object 18">
                        <a:extLst>
                          <a:ext uri="{FF2B5EF4-FFF2-40B4-BE49-F238E27FC236}">
                            <a16:creationId xmlns:a16="http://schemas.microsoft.com/office/drawing/2014/main" id="{2B9D2436-F95D-4A46-BD57-87F43B6EB72D}"/>
                          </a:ext>
                        </a:extLst>
                      </p:cNvPr>
                      <p:cNvPicPr>
                        <a:picLocks noChangeAspect="1" noChangeArrowheads="1"/>
                      </p:cNvPicPr>
                      <p:nvPr/>
                    </p:nvPicPr>
                    <p:blipFill>
                      <a:blip r:embed="rId18">
                        <a:lum bright="36000" contrast="44000"/>
                        <a:extLst>
                          <a:ext uri="{28A0092B-C50C-407E-A947-70E740481C1C}">
                            <a14:useLocalDpi xmlns:a14="http://schemas.microsoft.com/office/drawing/2010/main" val="0"/>
                          </a:ext>
                        </a:extLst>
                      </a:blip>
                      <a:srcRect/>
                      <a:stretch>
                        <a:fillRect/>
                      </a:stretch>
                    </p:blipFill>
                    <p:spPr bwMode="auto">
                      <a:xfrm>
                        <a:off x="1483687" y="4109335"/>
                        <a:ext cx="1292357" cy="1980495"/>
                      </a:xfrm>
                      <a:prstGeom prst="rect">
                        <a:avLst/>
                      </a:prstGeom>
                      <a:noFill/>
                    </p:spPr>
                  </p:pic>
                </p:oleObj>
              </mc:Fallback>
            </mc:AlternateContent>
          </a:graphicData>
        </a:graphic>
      </p:graphicFrame>
      <p:graphicFrame>
        <p:nvGraphicFramePr>
          <p:cNvPr id="20" name="Object 19">
            <a:extLst>
              <a:ext uri="{FF2B5EF4-FFF2-40B4-BE49-F238E27FC236}">
                <a16:creationId xmlns:a16="http://schemas.microsoft.com/office/drawing/2014/main" id="{12BAFBDF-3FE1-4DCA-86A0-205B9B2EC8B9}"/>
              </a:ext>
            </a:extLst>
          </p:cNvPr>
          <p:cNvGraphicFramePr>
            <a:graphicFrameLocks noChangeAspect="1"/>
          </p:cNvGraphicFramePr>
          <p:nvPr>
            <p:extLst>
              <p:ext uri="{D42A27DB-BD31-4B8C-83A1-F6EECF244321}">
                <p14:modId xmlns:p14="http://schemas.microsoft.com/office/powerpoint/2010/main" val="482105817"/>
              </p:ext>
            </p:extLst>
          </p:nvPr>
        </p:nvGraphicFramePr>
        <p:xfrm>
          <a:off x="3089194" y="4114240"/>
          <a:ext cx="1406352" cy="1975590"/>
        </p:xfrm>
        <a:graphic>
          <a:graphicData uri="http://schemas.openxmlformats.org/presentationml/2006/ole">
            <mc:AlternateContent xmlns:mc="http://schemas.openxmlformats.org/markup-compatibility/2006">
              <mc:Choice xmlns:v="urn:schemas-microsoft-com:vml" Requires="v">
                <p:oleObj name="Bitmap Image" r:id="rId19" imgW="2838846" imgH="4001058" progId="Paint.Picture">
                  <p:embed/>
                </p:oleObj>
              </mc:Choice>
              <mc:Fallback>
                <p:oleObj name="Bitmap Image" r:id="rId19" imgW="2838846" imgH="4001058" progId="Paint.Picture">
                  <p:embed/>
                  <p:pic>
                    <p:nvPicPr>
                      <p:cNvPr id="20" name="Object 19">
                        <a:extLst>
                          <a:ext uri="{FF2B5EF4-FFF2-40B4-BE49-F238E27FC236}">
                            <a16:creationId xmlns:a16="http://schemas.microsoft.com/office/drawing/2014/main" id="{12BAFBDF-3FE1-4DCA-86A0-205B9B2EC8B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89194" y="4114240"/>
                        <a:ext cx="1406352" cy="1975590"/>
                      </a:xfrm>
                      <a:prstGeom prst="rect">
                        <a:avLst/>
                      </a:prstGeom>
                      <a:noFill/>
                    </p:spPr>
                  </p:pic>
                </p:oleObj>
              </mc:Fallback>
            </mc:AlternateContent>
          </a:graphicData>
        </a:graphic>
      </p:graphicFrame>
      <p:graphicFrame>
        <p:nvGraphicFramePr>
          <p:cNvPr id="21" name="Object 20">
            <a:extLst>
              <a:ext uri="{FF2B5EF4-FFF2-40B4-BE49-F238E27FC236}">
                <a16:creationId xmlns:a16="http://schemas.microsoft.com/office/drawing/2014/main" id="{65F9DB1B-C3AF-4960-9C51-2A23E8E5238F}"/>
              </a:ext>
            </a:extLst>
          </p:cNvPr>
          <p:cNvGraphicFramePr>
            <a:graphicFrameLocks noChangeAspect="1"/>
          </p:cNvGraphicFramePr>
          <p:nvPr>
            <p:extLst>
              <p:ext uri="{D42A27DB-BD31-4B8C-83A1-F6EECF244321}">
                <p14:modId xmlns:p14="http://schemas.microsoft.com/office/powerpoint/2010/main" val="2355021217"/>
              </p:ext>
            </p:extLst>
          </p:nvPr>
        </p:nvGraphicFramePr>
        <p:xfrm>
          <a:off x="4809894" y="4122086"/>
          <a:ext cx="1223639" cy="1967744"/>
        </p:xfrm>
        <a:graphic>
          <a:graphicData uri="http://schemas.openxmlformats.org/presentationml/2006/ole">
            <mc:AlternateContent xmlns:mc="http://schemas.openxmlformats.org/markup-compatibility/2006">
              <mc:Choice xmlns:v="urn:schemas-microsoft-com:vml" Requires="v">
                <p:oleObj name="Bitmap Image" r:id="rId21" imgW="1695687" imgH="2715004" progId="Paint.Picture">
                  <p:embed/>
                </p:oleObj>
              </mc:Choice>
              <mc:Fallback>
                <p:oleObj name="Bitmap Image" r:id="rId21" imgW="1695687" imgH="2715004" progId="Paint.Picture">
                  <p:embed/>
                  <p:pic>
                    <p:nvPicPr>
                      <p:cNvPr id="21" name="Object 20">
                        <a:extLst>
                          <a:ext uri="{FF2B5EF4-FFF2-40B4-BE49-F238E27FC236}">
                            <a16:creationId xmlns:a16="http://schemas.microsoft.com/office/drawing/2014/main" id="{65F9DB1B-C3AF-4960-9C51-2A23E8E5238F}"/>
                          </a:ext>
                        </a:extLst>
                      </p:cNvPr>
                      <p:cNvPicPr>
                        <a:picLocks noChangeAspect="1" noChangeArrowheads="1"/>
                      </p:cNvPicPr>
                      <p:nvPr/>
                    </p:nvPicPr>
                    <p:blipFill>
                      <a:blip r:embed="rId22">
                        <a:lum bright="52000" contrast="62000"/>
                        <a:extLst>
                          <a:ext uri="{28A0092B-C50C-407E-A947-70E740481C1C}">
                            <a14:useLocalDpi xmlns:a14="http://schemas.microsoft.com/office/drawing/2010/main" val="0"/>
                          </a:ext>
                        </a:extLst>
                      </a:blip>
                      <a:srcRect/>
                      <a:stretch>
                        <a:fillRect/>
                      </a:stretch>
                    </p:blipFill>
                    <p:spPr bwMode="auto">
                      <a:xfrm>
                        <a:off x="4809894" y="4122086"/>
                        <a:ext cx="1223639" cy="1967744"/>
                      </a:xfrm>
                      <a:prstGeom prst="rect">
                        <a:avLst/>
                      </a:prstGeom>
                      <a:noFill/>
                    </p:spPr>
                  </p:pic>
                </p:oleObj>
              </mc:Fallback>
            </mc:AlternateContent>
          </a:graphicData>
        </a:graphic>
      </p:graphicFrame>
      <p:graphicFrame>
        <p:nvGraphicFramePr>
          <p:cNvPr id="22" name="Object 21">
            <a:extLst>
              <a:ext uri="{FF2B5EF4-FFF2-40B4-BE49-F238E27FC236}">
                <a16:creationId xmlns:a16="http://schemas.microsoft.com/office/drawing/2014/main" id="{F7C6C08F-8EBD-4CCF-B302-18B3111F5866}"/>
              </a:ext>
            </a:extLst>
          </p:cNvPr>
          <p:cNvGraphicFramePr>
            <a:graphicFrameLocks noChangeAspect="1"/>
          </p:cNvGraphicFramePr>
          <p:nvPr>
            <p:extLst>
              <p:ext uri="{D42A27DB-BD31-4B8C-83A1-F6EECF244321}">
                <p14:modId xmlns:p14="http://schemas.microsoft.com/office/powerpoint/2010/main" val="3194101216"/>
              </p:ext>
            </p:extLst>
          </p:nvPr>
        </p:nvGraphicFramePr>
        <p:xfrm>
          <a:off x="6347881" y="4109335"/>
          <a:ext cx="1183982" cy="1967744"/>
        </p:xfrm>
        <a:graphic>
          <a:graphicData uri="http://schemas.openxmlformats.org/presentationml/2006/ole">
            <mc:AlternateContent xmlns:mc="http://schemas.openxmlformats.org/markup-compatibility/2006">
              <mc:Choice xmlns:v="urn:schemas-microsoft-com:vml" Requires="v">
                <p:oleObj name="Bitmap Image" r:id="rId23" imgW="2438095" imgH="3924848" progId="Paint.Picture">
                  <p:embed/>
                </p:oleObj>
              </mc:Choice>
              <mc:Fallback>
                <p:oleObj name="Bitmap Image" r:id="rId23" imgW="2438095" imgH="3924848" progId="Paint.Picture">
                  <p:embed/>
                  <p:pic>
                    <p:nvPicPr>
                      <p:cNvPr id="22" name="Object 21">
                        <a:extLst>
                          <a:ext uri="{FF2B5EF4-FFF2-40B4-BE49-F238E27FC236}">
                            <a16:creationId xmlns:a16="http://schemas.microsoft.com/office/drawing/2014/main" id="{F7C6C08F-8EBD-4CCF-B302-18B3111F5866}"/>
                          </a:ext>
                        </a:extLst>
                      </p:cNvPr>
                      <p:cNvPicPr>
                        <a:picLocks noChangeAspect="1" noChangeArrowheads="1"/>
                      </p:cNvPicPr>
                      <p:nvPr/>
                    </p:nvPicPr>
                    <p:blipFill>
                      <a:blip r:embed="rId24">
                        <a:lum bright="10000" contrast="20000"/>
                        <a:extLst>
                          <a:ext uri="{28A0092B-C50C-407E-A947-70E740481C1C}">
                            <a14:useLocalDpi xmlns:a14="http://schemas.microsoft.com/office/drawing/2010/main" val="0"/>
                          </a:ext>
                        </a:extLst>
                      </a:blip>
                      <a:srcRect/>
                      <a:stretch>
                        <a:fillRect/>
                      </a:stretch>
                    </p:blipFill>
                    <p:spPr bwMode="auto">
                      <a:xfrm>
                        <a:off x="6347881" y="4109335"/>
                        <a:ext cx="1183982" cy="1967744"/>
                      </a:xfrm>
                      <a:prstGeom prst="rect">
                        <a:avLst/>
                      </a:prstGeom>
                      <a:noFill/>
                    </p:spPr>
                  </p:pic>
                </p:oleObj>
              </mc:Fallback>
            </mc:AlternateContent>
          </a:graphicData>
        </a:graphic>
      </p:graphicFrame>
      <p:graphicFrame>
        <p:nvGraphicFramePr>
          <p:cNvPr id="23" name="Object 22">
            <a:extLst>
              <a:ext uri="{FF2B5EF4-FFF2-40B4-BE49-F238E27FC236}">
                <a16:creationId xmlns:a16="http://schemas.microsoft.com/office/drawing/2014/main" id="{46148819-2E49-4D0E-BB70-DE92995E6BF7}"/>
              </a:ext>
            </a:extLst>
          </p:cNvPr>
          <p:cNvGraphicFramePr>
            <a:graphicFrameLocks noChangeAspect="1"/>
          </p:cNvGraphicFramePr>
          <p:nvPr>
            <p:extLst>
              <p:ext uri="{D42A27DB-BD31-4B8C-83A1-F6EECF244321}">
                <p14:modId xmlns:p14="http://schemas.microsoft.com/office/powerpoint/2010/main" val="3695765219"/>
              </p:ext>
            </p:extLst>
          </p:nvPr>
        </p:nvGraphicFramePr>
        <p:xfrm>
          <a:off x="7846211" y="4093643"/>
          <a:ext cx="1395129" cy="1983436"/>
        </p:xfrm>
        <a:graphic>
          <a:graphicData uri="http://schemas.openxmlformats.org/presentationml/2006/ole">
            <mc:AlternateContent xmlns:mc="http://schemas.openxmlformats.org/markup-compatibility/2006">
              <mc:Choice xmlns:v="urn:schemas-microsoft-com:vml" Requires="v">
                <p:oleObj name="Bitmap Image" r:id="rId25" imgW="1076475" imgH="1533739" progId="Paint.Picture">
                  <p:embed/>
                </p:oleObj>
              </mc:Choice>
              <mc:Fallback>
                <p:oleObj name="Bitmap Image" r:id="rId25" imgW="1076475" imgH="1533739" progId="Paint.Picture">
                  <p:embed/>
                  <p:pic>
                    <p:nvPicPr>
                      <p:cNvPr id="23" name="Object 22">
                        <a:extLst>
                          <a:ext uri="{FF2B5EF4-FFF2-40B4-BE49-F238E27FC236}">
                            <a16:creationId xmlns:a16="http://schemas.microsoft.com/office/drawing/2014/main" id="{46148819-2E49-4D0E-BB70-DE92995E6BF7}"/>
                          </a:ext>
                        </a:extLst>
                      </p:cNvPr>
                      <p:cNvPicPr>
                        <a:picLocks noChangeAspect="1" noChangeArrowheads="1"/>
                      </p:cNvPicPr>
                      <p:nvPr/>
                    </p:nvPicPr>
                    <p:blipFill>
                      <a:blip r:embed="rId26">
                        <a:lum bright="20000" contrast="28000"/>
                        <a:extLst>
                          <a:ext uri="{28A0092B-C50C-407E-A947-70E740481C1C}">
                            <a14:useLocalDpi xmlns:a14="http://schemas.microsoft.com/office/drawing/2010/main" val="0"/>
                          </a:ext>
                        </a:extLst>
                      </a:blip>
                      <a:srcRect/>
                      <a:stretch>
                        <a:fillRect/>
                      </a:stretch>
                    </p:blipFill>
                    <p:spPr bwMode="auto">
                      <a:xfrm>
                        <a:off x="7846211" y="4093643"/>
                        <a:ext cx="1395129" cy="1983436"/>
                      </a:xfrm>
                      <a:prstGeom prst="rect">
                        <a:avLst/>
                      </a:prstGeom>
                      <a:noFill/>
                    </p:spPr>
                  </p:pic>
                </p:oleObj>
              </mc:Fallback>
            </mc:AlternateContent>
          </a:graphicData>
        </a:graphic>
      </p:graphicFrame>
      <p:sp>
        <p:nvSpPr>
          <p:cNvPr id="24" name="TextBox 23">
            <a:extLst>
              <a:ext uri="{FF2B5EF4-FFF2-40B4-BE49-F238E27FC236}">
                <a16:creationId xmlns:a16="http://schemas.microsoft.com/office/drawing/2014/main" id="{0DC8ED4B-3286-48E9-A310-1CDDCEEAF867}"/>
              </a:ext>
            </a:extLst>
          </p:cNvPr>
          <p:cNvSpPr txBox="1"/>
          <p:nvPr/>
        </p:nvSpPr>
        <p:spPr>
          <a:xfrm>
            <a:off x="9622062" y="989294"/>
            <a:ext cx="2569937" cy="1323439"/>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Identify the windows &amp; </a:t>
            </a:r>
          </a:p>
          <a:p>
            <a:pPr algn="ctr"/>
            <a:r>
              <a:rPr lang="en-US" sz="2000" dirty="0">
                <a:solidFill>
                  <a:srgbClr val="F25516"/>
                </a:solidFill>
                <a:latin typeface="Gabriola" panose="04040605051002020D02" pitchFamily="82" charset="0"/>
              </a:rPr>
              <a:t>views A - C in order </a:t>
            </a:r>
          </a:p>
          <a:p>
            <a:pPr algn="ctr"/>
            <a:r>
              <a:rPr lang="en-US" sz="2000" dirty="0">
                <a:solidFill>
                  <a:srgbClr val="F25516"/>
                </a:solidFill>
                <a:latin typeface="Gabriola" panose="04040605051002020D02" pitchFamily="82" charset="0"/>
              </a:rPr>
              <a:t>from left to right.</a:t>
            </a:r>
          </a:p>
        </p:txBody>
      </p:sp>
      <p:sp>
        <p:nvSpPr>
          <p:cNvPr id="5" name="TextBox 4">
            <a:extLst>
              <a:ext uri="{FF2B5EF4-FFF2-40B4-BE49-F238E27FC236}">
                <a16:creationId xmlns:a16="http://schemas.microsoft.com/office/drawing/2014/main" id="{6D5AB0FE-DDB3-4E88-A519-7C94720A997B}"/>
              </a:ext>
            </a:extLst>
          </p:cNvPr>
          <p:cNvSpPr txBox="1"/>
          <p:nvPr/>
        </p:nvSpPr>
        <p:spPr>
          <a:xfrm>
            <a:off x="713811" y="689143"/>
            <a:ext cx="315736" cy="3970318"/>
          </a:xfrm>
          <a:prstGeom prst="rect">
            <a:avLst/>
          </a:prstGeom>
          <a:noFill/>
        </p:spPr>
        <p:txBody>
          <a:bodyPr wrap="square" rtlCol="0">
            <a:spAutoFit/>
          </a:bodyPr>
          <a:lstStyle/>
          <a:p>
            <a:r>
              <a:rPr lang="en-US" sz="2400" dirty="0">
                <a:solidFill>
                  <a:srgbClr val="F25516"/>
                </a:solidFill>
              </a:rPr>
              <a:t>A</a:t>
            </a:r>
          </a:p>
          <a:p>
            <a:endParaRPr lang="en-US" sz="2400" dirty="0">
              <a:solidFill>
                <a:srgbClr val="F25516"/>
              </a:solidFill>
            </a:endParaRPr>
          </a:p>
          <a:p>
            <a:endParaRPr lang="en-US" sz="2400" dirty="0">
              <a:solidFill>
                <a:srgbClr val="F25516"/>
              </a:solidFill>
            </a:endParaRPr>
          </a:p>
          <a:p>
            <a:endParaRPr lang="en-US" sz="3200" dirty="0">
              <a:solidFill>
                <a:srgbClr val="F25516"/>
              </a:solidFill>
            </a:endParaRPr>
          </a:p>
          <a:p>
            <a:r>
              <a:rPr lang="en-US" sz="2400" dirty="0">
                <a:solidFill>
                  <a:srgbClr val="F25516"/>
                </a:solidFill>
              </a:rPr>
              <a:t>B</a:t>
            </a:r>
          </a:p>
          <a:p>
            <a:endParaRPr lang="en-US" sz="2400" dirty="0">
              <a:solidFill>
                <a:srgbClr val="F25516"/>
              </a:solidFill>
            </a:endParaRPr>
          </a:p>
          <a:p>
            <a:endParaRPr lang="en-US" sz="2400" dirty="0">
              <a:solidFill>
                <a:srgbClr val="F25516"/>
              </a:solidFill>
            </a:endParaRPr>
          </a:p>
          <a:p>
            <a:endParaRPr lang="en-US" sz="2800" dirty="0">
              <a:solidFill>
                <a:srgbClr val="F25516"/>
              </a:solidFill>
            </a:endParaRPr>
          </a:p>
          <a:p>
            <a:r>
              <a:rPr lang="en-US" sz="2400" dirty="0">
                <a:solidFill>
                  <a:srgbClr val="F25516"/>
                </a:solidFill>
              </a:rPr>
              <a:t>C</a:t>
            </a:r>
          </a:p>
          <a:p>
            <a:endParaRPr lang="en-US" sz="2400" dirty="0">
              <a:solidFill>
                <a:srgbClr val="F25516"/>
              </a:solidFill>
            </a:endParaRPr>
          </a:p>
        </p:txBody>
      </p:sp>
    </p:spTree>
    <p:extLst>
      <p:ext uri="{BB962C8B-B14F-4D97-AF65-F5344CB8AC3E}">
        <p14:creationId xmlns:p14="http://schemas.microsoft.com/office/powerpoint/2010/main" val="1494686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A49AE-0709-473B-9ACA-A6FB3A81492A}"/>
              </a:ext>
            </a:extLst>
          </p:cNvPr>
          <p:cNvSpPr>
            <a:spLocks noGrp="1"/>
          </p:cNvSpPr>
          <p:nvPr>
            <p:ph type="sldNum" sz="quarter" idx="12"/>
          </p:nvPr>
        </p:nvSpPr>
        <p:spPr/>
        <p:txBody>
          <a:bodyPr/>
          <a:lstStyle/>
          <a:p>
            <a:fld id="{6D22F896-40B5-4ADD-8801-0D06FADFA095}" type="slidenum">
              <a:rPr lang="en-US" smtClean="0"/>
              <a:t>21</a:t>
            </a:fld>
            <a:endParaRPr lang="en-US" dirty="0"/>
          </a:p>
        </p:txBody>
      </p:sp>
      <p:graphicFrame>
        <p:nvGraphicFramePr>
          <p:cNvPr id="8" name="Table 7">
            <a:extLst>
              <a:ext uri="{FF2B5EF4-FFF2-40B4-BE49-F238E27FC236}">
                <a16:creationId xmlns:a16="http://schemas.microsoft.com/office/drawing/2014/main" id="{9752269B-449C-416E-AFD7-7852B3842BB1}"/>
              </a:ext>
            </a:extLst>
          </p:cNvPr>
          <p:cNvGraphicFramePr>
            <a:graphicFrameLocks noGrp="1"/>
          </p:cNvGraphicFramePr>
          <p:nvPr>
            <p:extLst>
              <p:ext uri="{D42A27DB-BD31-4B8C-83A1-F6EECF244321}">
                <p14:modId xmlns:p14="http://schemas.microsoft.com/office/powerpoint/2010/main" val="1063314332"/>
              </p:ext>
            </p:extLst>
          </p:nvPr>
        </p:nvGraphicFramePr>
        <p:xfrm>
          <a:off x="759923" y="609600"/>
          <a:ext cx="10672153" cy="4912426"/>
        </p:xfrm>
        <a:graphic>
          <a:graphicData uri="http://schemas.openxmlformats.org/drawingml/2006/table">
            <a:tbl>
              <a:tblPr firstRow="1" bandRow="1">
                <a:tableStyleId>{37CE84F3-28C3-443E-9E96-99CF82512B78}</a:tableStyleId>
              </a:tblPr>
              <a:tblGrid>
                <a:gridCol w="10672153">
                  <a:extLst>
                    <a:ext uri="{9D8B030D-6E8A-4147-A177-3AD203B41FA5}">
                      <a16:colId xmlns:a16="http://schemas.microsoft.com/office/drawing/2014/main" val="1306086594"/>
                    </a:ext>
                  </a:extLst>
                </a:gridCol>
              </a:tblGrid>
              <a:tr h="4383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rPr>
                        <a:t> </a:t>
                      </a:r>
                      <a:r>
                        <a:rPr lang="en-US" sz="2400" b="0" kern="1200" dirty="0">
                          <a:solidFill>
                            <a:srgbClr val="F25516"/>
                          </a:solidFill>
                          <a:latin typeface="+mj-lt"/>
                          <a:cs typeface="+mn-cs"/>
                        </a:rPr>
                        <a:t>WINDOWS &amp; VIEWS</a:t>
                      </a:r>
                      <a:endParaRPr lang="en-US" sz="2400" b="0" kern="1200" dirty="0">
                        <a:solidFill>
                          <a:srgbClr val="F25516"/>
                        </a:solidFill>
                        <a:latin typeface="+mj-lt"/>
                        <a:ea typeface="Times New Roman" panose="02020603050405020304" pitchFamily="18" charset="0"/>
                        <a:cs typeface="+mn-cs"/>
                      </a:endParaRPr>
                    </a:p>
                  </a:txBody>
                  <a:tcPr>
                    <a:solidFill>
                      <a:schemeClr val="accent1">
                        <a:lumMod val="75000"/>
                      </a:schemeClr>
                    </a:solidFill>
                  </a:tcPr>
                </a:tc>
                <a:extLst>
                  <a:ext uri="{0D108BD9-81ED-4DB2-BD59-A6C34878D82A}">
                    <a16:rowId xmlns:a16="http://schemas.microsoft.com/office/drawing/2014/main" val="2266222648"/>
                  </a:ext>
                </a:extLst>
              </a:tr>
              <a:tr h="2234993">
                <a:tc>
                  <a:txBody>
                    <a:bodyPr/>
                    <a:lstStyle/>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txBody>
                  <a:tcPr>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r h="2220233">
                <a:tc>
                  <a:txBody>
                    <a:bodyPr/>
                    <a:lstStyle/>
                    <a:p>
                      <a:pPr marL="0" indent="0">
                        <a:buFont typeface="Arial" panose="020B0604020202020204" pitchFamily="34" charset="0"/>
                        <a:buNone/>
                        <a:tabLst/>
                      </a:pPr>
                      <a:endParaRPr lang="en-US" sz="1800" cap="none" dirty="0"/>
                    </a:p>
                  </a:txBody>
                  <a:tcPr>
                    <a:lnT w="12700" cap="flat" cmpd="sng" algn="ctr">
                      <a:solidFill>
                        <a:schemeClr val="accent1"/>
                      </a:solidFill>
                      <a:prstDash val="solid"/>
                      <a:round/>
                      <a:headEnd type="none" w="med" len="med"/>
                      <a:tailEnd type="none" w="med" len="med"/>
                    </a:lnT>
                    <a:solidFill>
                      <a:schemeClr val="bg1"/>
                    </a:solidFill>
                  </a:tcPr>
                </a:tc>
                <a:extLst>
                  <a:ext uri="{0D108BD9-81ED-4DB2-BD59-A6C34878D82A}">
                    <a16:rowId xmlns:a16="http://schemas.microsoft.com/office/drawing/2014/main" val="2926857777"/>
                  </a:ext>
                </a:extLst>
              </a:tr>
            </a:tbl>
          </a:graphicData>
        </a:graphic>
      </p:graphicFrame>
      <p:sp>
        <p:nvSpPr>
          <p:cNvPr id="24" name="TextBox 23">
            <a:extLst>
              <a:ext uri="{FF2B5EF4-FFF2-40B4-BE49-F238E27FC236}">
                <a16:creationId xmlns:a16="http://schemas.microsoft.com/office/drawing/2014/main" id="{0DC8ED4B-3286-48E9-A310-1CDDCEEAF867}"/>
              </a:ext>
            </a:extLst>
          </p:cNvPr>
          <p:cNvSpPr txBox="1"/>
          <p:nvPr/>
        </p:nvSpPr>
        <p:spPr>
          <a:xfrm>
            <a:off x="7208106" y="3922832"/>
            <a:ext cx="3900457" cy="1015663"/>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Identify the windows &amp; views D - E </a:t>
            </a:r>
          </a:p>
          <a:p>
            <a:pPr algn="ctr"/>
            <a:r>
              <a:rPr lang="en-US" sz="2000" dirty="0">
                <a:solidFill>
                  <a:srgbClr val="F25516"/>
                </a:solidFill>
                <a:latin typeface="Gabriola" panose="04040605051002020D02" pitchFamily="82" charset="0"/>
              </a:rPr>
              <a:t>in order from left to right.</a:t>
            </a:r>
          </a:p>
        </p:txBody>
      </p:sp>
      <p:sp>
        <p:nvSpPr>
          <p:cNvPr id="5" name="TextBox 4">
            <a:extLst>
              <a:ext uri="{FF2B5EF4-FFF2-40B4-BE49-F238E27FC236}">
                <a16:creationId xmlns:a16="http://schemas.microsoft.com/office/drawing/2014/main" id="{6D5AB0FE-DDB3-4E88-A519-7C94720A997B}"/>
              </a:ext>
            </a:extLst>
          </p:cNvPr>
          <p:cNvSpPr txBox="1"/>
          <p:nvPr/>
        </p:nvSpPr>
        <p:spPr>
          <a:xfrm>
            <a:off x="807208" y="1022905"/>
            <a:ext cx="315736" cy="2739211"/>
          </a:xfrm>
          <a:prstGeom prst="rect">
            <a:avLst/>
          </a:prstGeom>
          <a:noFill/>
        </p:spPr>
        <p:txBody>
          <a:bodyPr wrap="square" rtlCol="0">
            <a:spAutoFit/>
          </a:bodyPr>
          <a:lstStyle/>
          <a:p>
            <a:r>
              <a:rPr lang="en-US" sz="2400" dirty="0">
                <a:solidFill>
                  <a:srgbClr val="F25516"/>
                </a:solidFill>
              </a:rPr>
              <a:t>D</a:t>
            </a:r>
          </a:p>
          <a:p>
            <a:endParaRPr lang="en-US" sz="2400" dirty="0">
              <a:solidFill>
                <a:srgbClr val="F25516"/>
              </a:solidFill>
            </a:endParaRPr>
          </a:p>
          <a:p>
            <a:endParaRPr lang="en-US" sz="2400" dirty="0">
              <a:solidFill>
                <a:srgbClr val="F25516"/>
              </a:solidFill>
            </a:endParaRPr>
          </a:p>
          <a:p>
            <a:endParaRPr lang="en-US" sz="2400" dirty="0">
              <a:solidFill>
                <a:srgbClr val="F25516"/>
              </a:solidFill>
            </a:endParaRPr>
          </a:p>
          <a:p>
            <a:endParaRPr lang="en-US" sz="2400" dirty="0">
              <a:solidFill>
                <a:srgbClr val="F25516"/>
              </a:solidFill>
            </a:endParaRPr>
          </a:p>
          <a:p>
            <a:endParaRPr lang="en-US" sz="2800" dirty="0">
              <a:solidFill>
                <a:srgbClr val="F25516"/>
              </a:solidFill>
            </a:endParaRPr>
          </a:p>
          <a:p>
            <a:r>
              <a:rPr lang="en-US" sz="2400" dirty="0">
                <a:solidFill>
                  <a:srgbClr val="F25516"/>
                </a:solidFill>
              </a:rPr>
              <a:t>E</a:t>
            </a:r>
          </a:p>
        </p:txBody>
      </p:sp>
      <p:graphicFrame>
        <p:nvGraphicFramePr>
          <p:cNvPr id="25" name="Object 24">
            <a:extLst>
              <a:ext uri="{FF2B5EF4-FFF2-40B4-BE49-F238E27FC236}">
                <a16:creationId xmlns:a16="http://schemas.microsoft.com/office/drawing/2014/main" id="{1CD89C2A-6F4E-413B-86D4-66E8A158D336}"/>
              </a:ext>
            </a:extLst>
          </p:cNvPr>
          <p:cNvGraphicFramePr>
            <a:graphicFrameLocks noChangeAspect="1"/>
          </p:cNvGraphicFramePr>
          <p:nvPr>
            <p:extLst>
              <p:ext uri="{D42A27DB-BD31-4B8C-83A1-F6EECF244321}">
                <p14:modId xmlns:p14="http://schemas.microsoft.com/office/powerpoint/2010/main" val="532912508"/>
              </p:ext>
            </p:extLst>
          </p:nvPr>
        </p:nvGraphicFramePr>
        <p:xfrm>
          <a:off x="1356249" y="1369061"/>
          <a:ext cx="1859283" cy="1616012"/>
        </p:xfrm>
        <a:graphic>
          <a:graphicData uri="http://schemas.openxmlformats.org/presentationml/2006/ole">
            <mc:AlternateContent xmlns:mc="http://schemas.openxmlformats.org/markup-compatibility/2006">
              <mc:Choice xmlns:v="urn:schemas-microsoft-com:vml" Requires="v">
                <p:oleObj name="Bitmap Image" r:id="rId2" imgW="1943371" imgH="1676634" progId="Paint.Picture">
                  <p:embed/>
                </p:oleObj>
              </mc:Choice>
              <mc:Fallback>
                <p:oleObj name="Bitmap Image" r:id="rId2" imgW="1943371" imgH="1676634" progId="Paint.Picture">
                  <p:embed/>
                  <p:pic>
                    <p:nvPicPr>
                      <p:cNvPr id="25" name="Object 24">
                        <a:extLst>
                          <a:ext uri="{FF2B5EF4-FFF2-40B4-BE49-F238E27FC236}">
                            <a16:creationId xmlns:a16="http://schemas.microsoft.com/office/drawing/2014/main" id="{1CD89C2A-6F4E-413B-86D4-66E8A158D336}"/>
                          </a:ext>
                        </a:extLst>
                      </p:cNvPr>
                      <p:cNvPicPr>
                        <a:picLocks noChangeAspect="1" noChangeArrowheads="1"/>
                      </p:cNvPicPr>
                      <p:nvPr/>
                    </p:nvPicPr>
                    <p:blipFill>
                      <a:blip r:embed="rId3">
                        <a:lum bright="34000" contrast="40000"/>
                        <a:extLst>
                          <a:ext uri="{28A0092B-C50C-407E-A947-70E740481C1C}">
                            <a14:useLocalDpi xmlns:a14="http://schemas.microsoft.com/office/drawing/2010/main" val="0"/>
                          </a:ext>
                        </a:extLst>
                      </a:blip>
                      <a:srcRect/>
                      <a:stretch>
                        <a:fillRect/>
                      </a:stretch>
                    </p:blipFill>
                    <p:spPr bwMode="auto">
                      <a:xfrm>
                        <a:off x="1356249" y="1369061"/>
                        <a:ext cx="1859283" cy="1616012"/>
                      </a:xfrm>
                      <a:prstGeom prst="rect">
                        <a:avLst/>
                      </a:prstGeom>
                      <a:noFill/>
                    </p:spPr>
                  </p:pic>
                </p:oleObj>
              </mc:Fallback>
            </mc:AlternateContent>
          </a:graphicData>
        </a:graphic>
      </p:graphicFrame>
      <p:graphicFrame>
        <p:nvGraphicFramePr>
          <p:cNvPr id="26" name="Object 25">
            <a:extLst>
              <a:ext uri="{FF2B5EF4-FFF2-40B4-BE49-F238E27FC236}">
                <a16:creationId xmlns:a16="http://schemas.microsoft.com/office/drawing/2014/main" id="{4E1FE0D9-3D91-46CC-B868-DE7579FFEA25}"/>
              </a:ext>
            </a:extLst>
          </p:cNvPr>
          <p:cNvGraphicFramePr>
            <a:graphicFrameLocks noChangeAspect="1"/>
          </p:cNvGraphicFramePr>
          <p:nvPr>
            <p:extLst>
              <p:ext uri="{D42A27DB-BD31-4B8C-83A1-F6EECF244321}">
                <p14:modId xmlns:p14="http://schemas.microsoft.com/office/powerpoint/2010/main" val="3368261692"/>
              </p:ext>
            </p:extLst>
          </p:nvPr>
        </p:nvGraphicFramePr>
        <p:xfrm>
          <a:off x="3503023" y="1369061"/>
          <a:ext cx="1580495" cy="1616012"/>
        </p:xfrm>
        <a:graphic>
          <a:graphicData uri="http://schemas.openxmlformats.org/presentationml/2006/ole">
            <mc:AlternateContent xmlns:mc="http://schemas.openxmlformats.org/markup-compatibility/2006">
              <mc:Choice xmlns:v="urn:schemas-microsoft-com:vml" Requires="v">
                <p:oleObj name="Bitmap Image" r:id="rId4" imgW="1504762" imgH="1533739" progId="Paint.Picture">
                  <p:embed/>
                </p:oleObj>
              </mc:Choice>
              <mc:Fallback>
                <p:oleObj name="Bitmap Image" r:id="rId4" imgW="1504762" imgH="1533739" progId="Paint.Picture">
                  <p:embed/>
                  <p:pic>
                    <p:nvPicPr>
                      <p:cNvPr id="26" name="Object 25">
                        <a:extLst>
                          <a:ext uri="{FF2B5EF4-FFF2-40B4-BE49-F238E27FC236}">
                            <a16:creationId xmlns:a16="http://schemas.microsoft.com/office/drawing/2014/main" id="{4E1FE0D9-3D91-46CC-B868-DE7579FFEA25}"/>
                          </a:ext>
                        </a:extLst>
                      </p:cNvPr>
                      <p:cNvPicPr>
                        <a:picLocks noChangeAspect="1" noChangeArrowheads="1"/>
                      </p:cNvPicPr>
                      <p:nvPr/>
                    </p:nvPicPr>
                    <p:blipFill>
                      <a:blip r:embed="rId5">
                        <a:lum bright="30000" contrast="36000"/>
                        <a:extLst>
                          <a:ext uri="{28A0092B-C50C-407E-A947-70E740481C1C}">
                            <a14:useLocalDpi xmlns:a14="http://schemas.microsoft.com/office/drawing/2010/main" val="0"/>
                          </a:ext>
                        </a:extLst>
                      </a:blip>
                      <a:srcRect/>
                      <a:stretch>
                        <a:fillRect/>
                      </a:stretch>
                    </p:blipFill>
                    <p:spPr bwMode="auto">
                      <a:xfrm>
                        <a:off x="3503023" y="1369061"/>
                        <a:ext cx="1580495" cy="1616012"/>
                      </a:xfrm>
                      <a:prstGeom prst="rect">
                        <a:avLst/>
                      </a:prstGeom>
                      <a:noFill/>
                    </p:spPr>
                  </p:pic>
                </p:oleObj>
              </mc:Fallback>
            </mc:AlternateContent>
          </a:graphicData>
        </a:graphic>
      </p:graphicFrame>
      <p:graphicFrame>
        <p:nvGraphicFramePr>
          <p:cNvPr id="27" name="Object 26">
            <a:extLst>
              <a:ext uri="{FF2B5EF4-FFF2-40B4-BE49-F238E27FC236}">
                <a16:creationId xmlns:a16="http://schemas.microsoft.com/office/drawing/2014/main" id="{DDA92BB5-A2E4-47C1-B625-F9B91084988E}"/>
              </a:ext>
            </a:extLst>
          </p:cNvPr>
          <p:cNvGraphicFramePr>
            <a:graphicFrameLocks noChangeAspect="1"/>
          </p:cNvGraphicFramePr>
          <p:nvPr>
            <p:extLst>
              <p:ext uri="{D42A27DB-BD31-4B8C-83A1-F6EECF244321}">
                <p14:modId xmlns:p14="http://schemas.microsoft.com/office/powerpoint/2010/main" val="1128180496"/>
              </p:ext>
            </p:extLst>
          </p:nvPr>
        </p:nvGraphicFramePr>
        <p:xfrm>
          <a:off x="5371009" y="1369061"/>
          <a:ext cx="1543382" cy="1616012"/>
        </p:xfrm>
        <a:graphic>
          <a:graphicData uri="http://schemas.openxmlformats.org/presentationml/2006/ole">
            <mc:AlternateContent xmlns:mc="http://schemas.openxmlformats.org/markup-compatibility/2006">
              <mc:Choice xmlns:v="urn:schemas-microsoft-com:vml" Requires="v">
                <p:oleObj name="Bitmap Image" r:id="rId6" imgW="1171429" imgH="1085714" progId="Paint.Picture">
                  <p:embed/>
                </p:oleObj>
              </mc:Choice>
              <mc:Fallback>
                <p:oleObj name="Bitmap Image" r:id="rId6" imgW="1171429" imgH="1085714" progId="Paint.Picture">
                  <p:embed/>
                  <p:pic>
                    <p:nvPicPr>
                      <p:cNvPr id="27" name="Object 26">
                        <a:extLst>
                          <a:ext uri="{FF2B5EF4-FFF2-40B4-BE49-F238E27FC236}">
                            <a16:creationId xmlns:a16="http://schemas.microsoft.com/office/drawing/2014/main" id="{DDA92BB5-A2E4-47C1-B625-F9B91084988E}"/>
                          </a:ext>
                        </a:extLst>
                      </p:cNvPr>
                      <p:cNvPicPr>
                        <a:picLocks noChangeAspect="1" noChangeArrowheads="1"/>
                      </p:cNvPicPr>
                      <p:nvPr/>
                    </p:nvPicPr>
                    <p:blipFill>
                      <a:blip r:embed="rId7">
                        <a:lum bright="30000" contrast="40000"/>
                        <a:extLst>
                          <a:ext uri="{28A0092B-C50C-407E-A947-70E740481C1C}">
                            <a14:useLocalDpi xmlns:a14="http://schemas.microsoft.com/office/drawing/2010/main" val="0"/>
                          </a:ext>
                        </a:extLst>
                      </a:blip>
                      <a:srcRect/>
                      <a:stretch>
                        <a:fillRect/>
                      </a:stretch>
                    </p:blipFill>
                    <p:spPr bwMode="auto">
                      <a:xfrm>
                        <a:off x="5371009" y="1369061"/>
                        <a:ext cx="1543382" cy="1616012"/>
                      </a:xfrm>
                      <a:prstGeom prst="rect">
                        <a:avLst/>
                      </a:prstGeom>
                      <a:noFill/>
                    </p:spPr>
                  </p:pic>
                </p:oleObj>
              </mc:Fallback>
            </mc:AlternateContent>
          </a:graphicData>
        </a:graphic>
      </p:graphicFrame>
      <p:graphicFrame>
        <p:nvGraphicFramePr>
          <p:cNvPr id="28" name="Object 27">
            <a:extLst>
              <a:ext uri="{FF2B5EF4-FFF2-40B4-BE49-F238E27FC236}">
                <a16:creationId xmlns:a16="http://schemas.microsoft.com/office/drawing/2014/main" id="{DDA9DD61-8298-4B6E-A251-B63521EE4AAA}"/>
              </a:ext>
            </a:extLst>
          </p:cNvPr>
          <p:cNvGraphicFramePr>
            <a:graphicFrameLocks noChangeAspect="1"/>
          </p:cNvGraphicFramePr>
          <p:nvPr>
            <p:extLst>
              <p:ext uri="{D42A27DB-BD31-4B8C-83A1-F6EECF244321}">
                <p14:modId xmlns:p14="http://schemas.microsoft.com/office/powerpoint/2010/main" val="2149782043"/>
              </p:ext>
            </p:extLst>
          </p:nvPr>
        </p:nvGraphicFramePr>
        <p:xfrm>
          <a:off x="7201882" y="1374429"/>
          <a:ext cx="1700178" cy="1616011"/>
        </p:xfrm>
        <a:graphic>
          <a:graphicData uri="http://schemas.openxmlformats.org/presentationml/2006/ole">
            <mc:AlternateContent xmlns:mc="http://schemas.openxmlformats.org/markup-compatibility/2006">
              <mc:Choice xmlns:v="urn:schemas-microsoft-com:vml" Requires="v">
                <p:oleObj name="Bitmap Image" r:id="rId8" imgW="1638529" imgH="1467055" progId="Paint.Picture">
                  <p:embed/>
                </p:oleObj>
              </mc:Choice>
              <mc:Fallback>
                <p:oleObj name="Bitmap Image" r:id="rId8" imgW="1638529" imgH="1467055" progId="Paint.Picture">
                  <p:embed/>
                  <p:pic>
                    <p:nvPicPr>
                      <p:cNvPr id="28" name="Object 27">
                        <a:extLst>
                          <a:ext uri="{FF2B5EF4-FFF2-40B4-BE49-F238E27FC236}">
                            <a16:creationId xmlns:a16="http://schemas.microsoft.com/office/drawing/2014/main" id="{DDA9DD61-8298-4B6E-A251-B63521EE4AAA}"/>
                          </a:ext>
                        </a:extLst>
                      </p:cNvPr>
                      <p:cNvPicPr>
                        <a:picLocks noChangeAspect="1" noChangeArrowheads="1"/>
                      </p:cNvPicPr>
                      <p:nvPr/>
                    </p:nvPicPr>
                    <p:blipFill>
                      <a:blip r:embed="rId9">
                        <a:lum bright="32000" contrast="36000"/>
                        <a:extLst>
                          <a:ext uri="{28A0092B-C50C-407E-A947-70E740481C1C}">
                            <a14:useLocalDpi xmlns:a14="http://schemas.microsoft.com/office/drawing/2010/main" val="0"/>
                          </a:ext>
                        </a:extLst>
                      </a:blip>
                      <a:srcRect/>
                      <a:stretch>
                        <a:fillRect/>
                      </a:stretch>
                    </p:blipFill>
                    <p:spPr bwMode="auto">
                      <a:xfrm>
                        <a:off x="7201882" y="1374429"/>
                        <a:ext cx="1700178" cy="1616011"/>
                      </a:xfrm>
                      <a:prstGeom prst="rect">
                        <a:avLst/>
                      </a:prstGeom>
                      <a:noFill/>
                    </p:spPr>
                  </p:pic>
                </p:oleObj>
              </mc:Fallback>
            </mc:AlternateContent>
          </a:graphicData>
        </a:graphic>
      </p:graphicFrame>
      <p:graphicFrame>
        <p:nvGraphicFramePr>
          <p:cNvPr id="29" name="Object 28">
            <a:extLst>
              <a:ext uri="{FF2B5EF4-FFF2-40B4-BE49-F238E27FC236}">
                <a16:creationId xmlns:a16="http://schemas.microsoft.com/office/drawing/2014/main" id="{A30EBFAE-8E79-4891-B719-AEC3B2A687AE}"/>
              </a:ext>
            </a:extLst>
          </p:cNvPr>
          <p:cNvGraphicFramePr>
            <a:graphicFrameLocks noChangeAspect="1"/>
          </p:cNvGraphicFramePr>
          <p:nvPr>
            <p:extLst>
              <p:ext uri="{D42A27DB-BD31-4B8C-83A1-F6EECF244321}">
                <p14:modId xmlns:p14="http://schemas.microsoft.com/office/powerpoint/2010/main" val="1844900194"/>
              </p:ext>
            </p:extLst>
          </p:nvPr>
        </p:nvGraphicFramePr>
        <p:xfrm>
          <a:off x="9189551" y="1369063"/>
          <a:ext cx="1919012" cy="1616010"/>
        </p:xfrm>
        <a:graphic>
          <a:graphicData uri="http://schemas.openxmlformats.org/presentationml/2006/ole">
            <mc:AlternateContent xmlns:mc="http://schemas.openxmlformats.org/markup-compatibility/2006">
              <mc:Choice xmlns:v="urn:schemas-microsoft-com:vml" Requires="v">
                <p:oleObj name="Bitmap Image" r:id="rId10" imgW="1752381" imgH="1324160" progId="Paint.Picture">
                  <p:embed/>
                </p:oleObj>
              </mc:Choice>
              <mc:Fallback>
                <p:oleObj name="Bitmap Image" r:id="rId10" imgW="1752381" imgH="1324160" progId="Paint.Picture">
                  <p:embed/>
                  <p:pic>
                    <p:nvPicPr>
                      <p:cNvPr id="29" name="Object 28">
                        <a:extLst>
                          <a:ext uri="{FF2B5EF4-FFF2-40B4-BE49-F238E27FC236}">
                            <a16:creationId xmlns:a16="http://schemas.microsoft.com/office/drawing/2014/main" id="{A30EBFAE-8E79-4891-B719-AEC3B2A687AE}"/>
                          </a:ext>
                        </a:extLst>
                      </p:cNvPr>
                      <p:cNvPicPr>
                        <a:picLocks noChangeAspect="1" noChangeArrowheads="1"/>
                      </p:cNvPicPr>
                      <p:nvPr/>
                    </p:nvPicPr>
                    <p:blipFill>
                      <a:blip r:embed="rId11">
                        <a:lum bright="32000" contrast="36000"/>
                        <a:extLst>
                          <a:ext uri="{28A0092B-C50C-407E-A947-70E740481C1C}">
                            <a14:useLocalDpi xmlns:a14="http://schemas.microsoft.com/office/drawing/2010/main" val="0"/>
                          </a:ext>
                        </a:extLst>
                      </a:blip>
                      <a:srcRect/>
                      <a:stretch>
                        <a:fillRect/>
                      </a:stretch>
                    </p:blipFill>
                    <p:spPr bwMode="auto">
                      <a:xfrm>
                        <a:off x="9189551" y="1369063"/>
                        <a:ext cx="1919012" cy="1616010"/>
                      </a:xfrm>
                      <a:prstGeom prst="rect">
                        <a:avLst/>
                      </a:prstGeom>
                      <a:noFill/>
                    </p:spPr>
                  </p:pic>
                </p:oleObj>
              </mc:Fallback>
            </mc:AlternateContent>
          </a:graphicData>
        </a:graphic>
      </p:graphicFrame>
      <p:graphicFrame>
        <p:nvGraphicFramePr>
          <p:cNvPr id="30" name="Object 29">
            <a:extLst>
              <a:ext uri="{FF2B5EF4-FFF2-40B4-BE49-F238E27FC236}">
                <a16:creationId xmlns:a16="http://schemas.microsoft.com/office/drawing/2014/main" id="{4F87E424-AB33-41F4-8C42-2A118F21D42F}"/>
              </a:ext>
            </a:extLst>
          </p:cNvPr>
          <p:cNvGraphicFramePr>
            <a:graphicFrameLocks noChangeAspect="1"/>
          </p:cNvGraphicFramePr>
          <p:nvPr>
            <p:extLst>
              <p:ext uri="{D42A27DB-BD31-4B8C-83A1-F6EECF244321}">
                <p14:modId xmlns:p14="http://schemas.microsoft.com/office/powerpoint/2010/main" val="3639431621"/>
              </p:ext>
            </p:extLst>
          </p:nvPr>
        </p:nvGraphicFramePr>
        <p:xfrm>
          <a:off x="1356249" y="3552825"/>
          <a:ext cx="1730641" cy="1708734"/>
        </p:xfrm>
        <a:graphic>
          <a:graphicData uri="http://schemas.openxmlformats.org/presentationml/2006/ole">
            <mc:AlternateContent xmlns:mc="http://schemas.openxmlformats.org/markup-compatibility/2006">
              <mc:Choice xmlns:v="urn:schemas-microsoft-com:vml" Requires="v">
                <p:oleObj name="Bitmap Image" r:id="rId12" imgW="4839375" imgH="4495238" progId="Paint.Picture">
                  <p:embed/>
                </p:oleObj>
              </mc:Choice>
              <mc:Fallback>
                <p:oleObj name="Bitmap Image" r:id="rId12" imgW="4839375" imgH="4495238" progId="Paint.Picture">
                  <p:embed/>
                  <p:pic>
                    <p:nvPicPr>
                      <p:cNvPr id="30" name="Object 29">
                        <a:extLst>
                          <a:ext uri="{FF2B5EF4-FFF2-40B4-BE49-F238E27FC236}">
                            <a16:creationId xmlns:a16="http://schemas.microsoft.com/office/drawing/2014/main" id="{4F87E424-AB33-41F4-8C42-2A118F21D42F}"/>
                          </a:ext>
                        </a:extLst>
                      </p:cNvPr>
                      <p:cNvPicPr>
                        <a:picLocks noChangeAspect="1" noChangeArrowheads="1"/>
                      </p:cNvPicPr>
                      <p:nvPr/>
                    </p:nvPicPr>
                    <p:blipFill>
                      <a:blip r:embed="rId13">
                        <a:lum bright="16000" contrast="20000"/>
                        <a:extLst>
                          <a:ext uri="{28A0092B-C50C-407E-A947-70E740481C1C}">
                            <a14:useLocalDpi xmlns:a14="http://schemas.microsoft.com/office/drawing/2010/main" val="0"/>
                          </a:ext>
                        </a:extLst>
                      </a:blip>
                      <a:srcRect/>
                      <a:stretch>
                        <a:fillRect/>
                      </a:stretch>
                    </p:blipFill>
                    <p:spPr bwMode="auto">
                      <a:xfrm>
                        <a:off x="1356249" y="3552825"/>
                        <a:ext cx="1730641" cy="1708734"/>
                      </a:xfrm>
                      <a:prstGeom prst="rect">
                        <a:avLst/>
                      </a:prstGeom>
                      <a:noFill/>
                    </p:spPr>
                  </p:pic>
                </p:oleObj>
              </mc:Fallback>
            </mc:AlternateContent>
          </a:graphicData>
        </a:graphic>
      </p:graphicFrame>
      <p:graphicFrame>
        <p:nvGraphicFramePr>
          <p:cNvPr id="31" name="Object 30">
            <a:extLst>
              <a:ext uri="{FF2B5EF4-FFF2-40B4-BE49-F238E27FC236}">
                <a16:creationId xmlns:a16="http://schemas.microsoft.com/office/drawing/2014/main" id="{7D11F82F-599B-41B5-B475-C578616EF408}"/>
              </a:ext>
            </a:extLst>
          </p:cNvPr>
          <p:cNvGraphicFramePr>
            <a:graphicFrameLocks noChangeAspect="1"/>
          </p:cNvGraphicFramePr>
          <p:nvPr>
            <p:extLst>
              <p:ext uri="{D42A27DB-BD31-4B8C-83A1-F6EECF244321}">
                <p14:modId xmlns:p14="http://schemas.microsoft.com/office/powerpoint/2010/main" val="2748923876"/>
              </p:ext>
            </p:extLst>
          </p:nvPr>
        </p:nvGraphicFramePr>
        <p:xfrm>
          <a:off x="3615760" y="3552826"/>
          <a:ext cx="1467758" cy="1708733"/>
        </p:xfrm>
        <a:graphic>
          <a:graphicData uri="http://schemas.openxmlformats.org/presentationml/2006/ole">
            <mc:AlternateContent xmlns:mc="http://schemas.openxmlformats.org/markup-compatibility/2006">
              <mc:Choice xmlns:v="urn:schemas-microsoft-com:vml" Requires="v">
                <p:oleObj name="Bitmap Image" r:id="rId14" imgW="3629532" imgH="4238095" progId="Paint.Picture">
                  <p:embed/>
                </p:oleObj>
              </mc:Choice>
              <mc:Fallback>
                <p:oleObj name="Bitmap Image" r:id="rId14" imgW="3629532" imgH="4238095" progId="Paint.Picture">
                  <p:embed/>
                  <p:pic>
                    <p:nvPicPr>
                      <p:cNvPr id="31" name="Object 30">
                        <a:extLst>
                          <a:ext uri="{FF2B5EF4-FFF2-40B4-BE49-F238E27FC236}">
                            <a16:creationId xmlns:a16="http://schemas.microsoft.com/office/drawing/2014/main" id="{7D11F82F-599B-41B5-B475-C578616EF408}"/>
                          </a:ext>
                        </a:extLst>
                      </p:cNvPr>
                      <p:cNvPicPr>
                        <a:picLocks noChangeAspect="1" noChangeArrowheads="1"/>
                      </p:cNvPicPr>
                      <p:nvPr/>
                    </p:nvPicPr>
                    <p:blipFill>
                      <a:blip r:embed="rId15">
                        <a:lum bright="16000" contrast="26000"/>
                        <a:extLst>
                          <a:ext uri="{28A0092B-C50C-407E-A947-70E740481C1C}">
                            <a14:useLocalDpi xmlns:a14="http://schemas.microsoft.com/office/drawing/2010/main" val="0"/>
                          </a:ext>
                        </a:extLst>
                      </a:blip>
                      <a:srcRect/>
                      <a:stretch>
                        <a:fillRect/>
                      </a:stretch>
                    </p:blipFill>
                    <p:spPr bwMode="auto">
                      <a:xfrm>
                        <a:off x="3615760" y="3552826"/>
                        <a:ext cx="1467758" cy="1708733"/>
                      </a:xfrm>
                      <a:prstGeom prst="rect">
                        <a:avLst/>
                      </a:prstGeom>
                      <a:noFill/>
                    </p:spPr>
                  </p:pic>
                </p:oleObj>
              </mc:Fallback>
            </mc:AlternateContent>
          </a:graphicData>
        </a:graphic>
      </p:graphicFrame>
    </p:spTree>
    <p:extLst>
      <p:ext uri="{BB962C8B-B14F-4D97-AF65-F5344CB8AC3E}">
        <p14:creationId xmlns:p14="http://schemas.microsoft.com/office/powerpoint/2010/main" val="3619871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015EF5-3DB6-4D68-9B99-B5C3AC9BABD6}"/>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3" name="Rectangle 2">
            <a:extLst>
              <a:ext uri="{FF2B5EF4-FFF2-40B4-BE49-F238E27FC236}">
                <a16:creationId xmlns:a16="http://schemas.microsoft.com/office/drawing/2014/main" id="{FCC6A0FC-87CC-48E9-8150-7E8B456E9AC5}"/>
              </a:ext>
            </a:extLst>
          </p:cNvPr>
          <p:cNvSpPr>
            <a:spLocks noChangeArrowheads="1"/>
          </p:cNvSpPr>
          <p:nvPr/>
        </p:nvSpPr>
        <p:spPr bwMode="auto">
          <a:xfrm>
            <a:off x="1066800" y="1939636"/>
            <a:ext cx="12192000" cy="0"/>
          </a:xfrm>
          <a:prstGeom prst="rect">
            <a:avLst/>
          </a:prstGeom>
          <a:solidFill>
            <a:schemeClr val="accent1">
              <a:lumMod val="20000"/>
              <a:lumOff val="80000"/>
            </a:schemeClr>
          </a:solidFill>
          <a:ln>
            <a:noFill/>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4">
            <a:extLst>
              <a:ext uri="{FF2B5EF4-FFF2-40B4-BE49-F238E27FC236}">
                <a16:creationId xmlns:a16="http://schemas.microsoft.com/office/drawing/2014/main" id="{F2C15EF3-5762-4567-8AA5-D417D4088DD4}"/>
              </a:ext>
            </a:extLst>
          </p:cNvPr>
          <p:cNvSpPr>
            <a:spLocks noChangeArrowheads="1"/>
          </p:cNvSpPr>
          <p:nvPr/>
        </p:nvSpPr>
        <p:spPr bwMode="auto">
          <a:xfrm>
            <a:off x="4800602" y="14270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6">
            <a:extLst>
              <a:ext uri="{FF2B5EF4-FFF2-40B4-BE49-F238E27FC236}">
                <a16:creationId xmlns:a16="http://schemas.microsoft.com/office/drawing/2014/main" id="{67AA5FA2-DA06-4BC9-81FE-35EF3D424284}"/>
              </a:ext>
            </a:extLst>
          </p:cNvPr>
          <p:cNvSpPr>
            <a:spLocks noChangeArrowheads="1"/>
          </p:cNvSpPr>
          <p:nvPr/>
        </p:nvSpPr>
        <p:spPr bwMode="auto">
          <a:xfrm>
            <a:off x="8210554" y="23002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TextBox 7">
            <a:extLst>
              <a:ext uri="{FF2B5EF4-FFF2-40B4-BE49-F238E27FC236}">
                <a16:creationId xmlns:a16="http://schemas.microsoft.com/office/drawing/2014/main" id="{3A76484C-7415-4F45-80E8-4789AE7F8765}"/>
              </a:ext>
            </a:extLst>
          </p:cNvPr>
          <p:cNvSpPr txBox="1"/>
          <p:nvPr/>
        </p:nvSpPr>
        <p:spPr>
          <a:xfrm>
            <a:off x="9493874" y="1073075"/>
            <a:ext cx="2125192"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Identify the views A - C.</a:t>
            </a:r>
          </a:p>
        </p:txBody>
      </p:sp>
      <p:graphicFrame>
        <p:nvGraphicFramePr>
          <p:cNvPr id="10" name="Table 9">
            <a:extLst>
              <a:ext uri="{FF2B5EF4-FFF2-40B4-BE49-F238E27FC236}">
                <a16:creationId xmlns:a16="http://schemas.microsoft.com/office/drawing/2014/main" id="{15505A43-A388-4EF0-AF01-61B8096DE2E1}"/>
              </a:ext>
            </a:extLst>
          </p:cNvPr>
          <p:cNvGraphicFramePr>
            <a:graphicFrameLocks noGrp="1"/>
          </p:cNvGraphicFramePr>
          <p:nvPr>
            <p:extLst>
              <p:ext uri="{D42A27DB-BD31-4B8C-83A1-F6EECF244321}">
                <p14:modId xmlns:p14="http://schemas.microsoft.com/office/powerpoint/2010/main" val="3595234452"/>
              </p:ext>
            </p:extLst>
          </p:nvPr>
        </p:nvGraphicFramePr>
        <p:xfrm>
          <a:off x="3038475" y="38499"/>
          <a:ext cx="6115043" cy="6294921"/>
        </p:xfrm>
        <a:graphic>
          <a:graphicData uri="http://schemas.openxmlformats.org/drawingml/2006/table">
            <a:tbl>
              <a:tblPr firstRow="1" bandRow="1">
                <a:tableStyleId>{37CE84F3-28C3-443E-9E96-99CF82512B78}</a:tableStyleId>
              </a:tblPr>
              <a:tblGrid>
                <a:gridCol w="6115043">
                  <a:extLst>
                    <a:ext uri="{9D8B030D-6E8A-4147-A177-3AD203B41FA5}">
                      <a16:colId xmlns:a16="http://schemas.microsoft.com/office/drawing/2014/main" val="1306086594"/>
                    </a:ext>
                  </a:extLst>
                </a:gridCol>
              </a:tblGrid>
              <a:tr h="4768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IMAGING PLANES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5818033">
                <a:tc>
                  <a:txBody>
                    <a:bodyPr/>
                    <a:lstStyle/>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pic>
        <p:nvPicPr>
          <p:cNvPr id="6" name="Picture 5">
            <a:extLst>
              <a:ext uri="{FF2B5EF4-FFF2-40B4-BE49-F238E27FC236}">
                <a16:creationId xmlns:a16="http://schemas.microsoft.com/office/drawing/2014/main" id="{479658D6-2C13-4273-81D9-599CA5FA9A63}"/>
              </a:ext>
            </a:extLst>
          </p:cNvPr>
          <p:cNvPicPr>
            <a:picLocks noChangeAspect="1"/>
          </p:cNvPicPr>
          <p:nvPr/>
        </p:nvPicPr>
        <p:blipFill>
          <a:blip r:embed="rId2"/>
          <a:stretch>
            <a:fillRect/>
          </a:stretch>
        </p:blipFill>
        <p:spPr>
          <a:xfrm>
            <a:off x="3220098" y="750382"/>
            <a:ext cx="5751795" cy="5357236"/>
          </a:xfrm>
          <a:prstGeom prst="rect">
            <a:avLst/>
          </a:prstGeom>
        </p:spPr>
      </p:pic>
    </p:spTree>
    <p:extLst>
      <p:ext uri="{BB962C8B-B14F-4D97-AF65-F5344CB8AC3E}">
        <p14:creationId xmlns:p14="http://schemas.microsoft.com/office/powerpoint/2010/main" val="2013949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015EF5-3DB6-4D68-9B99-B5C3AC9BABD6}"/>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3" name="Rectangle 2">
            <a:extLst>
              <a:ext uri="{FF2B5EF4-FFF2-40B4-BE49-F238E27FC236}">
                <a16:creationId xmlns:a16="http://schemas.microsoft.com/office/drawing/2014/main" id="{FCC6A0FC-87CC-48E9-8150-7E8B456E9AC5}"/>
              </a:ext>
            </a:extLst>
          </p:cNvPr>
          <p:cNvSpPr>
            <a:spLocks noChangeArrowheads="1"/>
          </p:cNvSpPr>
          <p:nvPr/>
        </p:nvSpPr>
        <p:spPr bwMode="auto">
          <a:xfrm>
            <a:off x="1066800" y="193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4">
            <a:extLst>
              <a:ext uri="{FF2B5EF4-FFF2-40B4-BE49-F238E27FC236}">
                <a16:creationId xmlns:a16="http://schemas.microsoft.com/office/drawing/2014/main" id="{F2C15EF3-5762-4567-8AA5-D417D4088DD4}"/>
              </a:ext>
            </a:extLst>
          </p:cNvPr>
          <p:cNvSpPr>
            <a:spLocks noChangeArrowheads="1"/>
          </p:cNvSpPr>
          <p:nvPr/>
        </p:nvSpPr>
        <p:spPr bwMode="auto">
          <a:xfrm>
            <a:off x="4800602" y="14270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6">
            <a:extLst>
              <a:ext uri="{FF2B5EF4-FFF2-40B4-BE49-F238E27FC236}">
                <a16:creationId xmlns:a16="http://schemas.microsoft.com/office/drawing/2014/main" id="{67AA5FA2-DA06-4BC9-81FE-35EF3D424284}"/>
              </a:ext>
            </a:extLst>
          </p:cNvPr>
          <p:cNvSpPr>
            <a:spLocks noChangeArrowheads="1"/>
          </p:cNvSpPr>
          <p:nvPr/>
        </p:nvSpPr>
        <p:spPr bwMode="auto">
          <a:xfrm>
            <a:off x="8210554" y="23002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TextBox 7">
            <a:extLst>
              <a:ext uri="{FF2B5EF4-FFF2-40B4-BE49-F238E27FC236}">
                <a16:creationId xmlns:a16="http://schemas.microsoft.com/office/drawing/2014/main" id="{6ADE4365-CA86-45D7-AA98-12B54A195933}"/>
              </a:ext>
            </a:extLst>
          </p:cNvPr>
          <p:cNvSpPr txBox="1"/>
          <p:nvPr/>
        </p:nvSpPr>
        <p:spPr>
          <a:xfrm>
            <a:off x="8833426" y="1073075"/>
            <a:ext cx="2134063"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Identify the views A - C.</a:t>
            </a:r>
          </a:p>
        </p:txBody>
      </p:sp>
      <p:graphicFrame>
        <p:nvGraphicFramePr>
          <p:cNvPr id="10" name="Table 9">
            <a:extLst>
              <a:ext uri="{FF2B5EF4-FFF2-40B4-BE49-F238E27FC236}">
                <a16:creationId xmlns:a16="http://schemas.microsoft.com/office/drawing/2014/main" id="{8AE203F5-96D1-4895-93D1-1BA14A084D84}"/>
              </a:ext>
            </a:extLst>
          </p:cNvPr>
          <p:cNvGraphicFramePr>
            <a:graphicFrameLocks noGrp="1"/>
          </p:cNvGraphicFramePr>
          <p:nvPr>
            <p:extLst>
              <p:ext uri="{D42A27DB-BD31-4B8C-83A1-F6EECF244321}">
                <p14:modId xmlns:p14="http://schemas.microsoft.com/office/powerpoint/2010/main" val="4215157655"/>
              </p:ext>
            </p:extLst>
          </p:nvPr>
        </p:nvGraphicFramePr>
        <p:xfrm>
          <a:off x="3558421" y="0"/>
          <a:ext cx="5075153" cy="6316585"/>
        </p:xfrm>
        <a:graphic>
          <a:graphicData uri="http://schemas.openxmlformats.org/drawingml/2006/table">
            <a:tbl>
              <a:tblPr firstRow="1" bandRow="1">
                <a:tableStyleId>{37CE84F3-28C3-443E-9E96-99CF82512B78}</a:tableStyleId>
              </a:tblPr>
              <a:tblGrid>
                <a:gridCol w="5075153">
                  <a:extLst>
                    <a:ext uri="{9D8B030D-6E8A-4147-A177-3AD203B41FA5}">
                      <a16:colId xmlns:a16="http://schemas.microsoft.com/office/drawing/2014/main" val="1306086594"/>
                    </a:ext>
                  </a:extLst>
                </a:gridCol>
              </a:tblGrid>
              <a:tr h="4785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IMAGING PLANES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5838056">
                <a:tc>
                  <a:txBody>
                    <a:bodyPr/>
                    <a:lstStyle/>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solidFill>
                          <a:schemeClr val="bg1"/>
                        </a:solidFill>
                      </a:endParaRPr>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pic>
        <p:nvPicPr>
          <p:cNvPr id="11" name="Picture 10">
            <a:extLst>
              <a:ext uri="{FF2B5EF4-FFF2-40B4-BE49-F238E27FC236}">
                <a16:creationId xmlns:a16="http://schemas.microsoft.com/office/drawing/2014/main" id="{17F0A002-11B9-FF15-78D8-45B9036EB646}"/>
              </a:ext>
            </a:extLst>
          </p:cNvPr>
          <p:cNvPicPr>
            <a:picLocks noChangeAspect="1"/>
          </p:cNvPicPr>
          <p:nvPr/>
        </p:nvPicPr>
        <p:blipFill>
          <a:blip r:embed="rId2"/>
          <a:stretch>
            <a:fillRect/>
          </a:stretch>
        </p:blipFill>
        <p:spPr>
          <a:xfrm>
            <a:off x="3605355" y="641197"/>
            <a:ext cx="4981283" cy="5575606"/>
          </a:xfrm>
          <a:prstGeom prst="rect">
            <a:avLst/>
          </a:prstGeom>
        </p:spPr>
      </p:pic>
    </p:spTree>
    <p:extLst>
      <p:ext uri="{BB962C8B-B14F-4D97-AF65-F5344CB8AC3E}">
        <p14:creationId xmlns:p14="http://schemas.microsoft.com/office/powerpoint/2010/main" val="2983527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015EF5-3DB6-4D68-9B99-B5C3AC9BABD6}"/>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3" name="Rectangle 2">
            <a:extLst>
              <a:ext uri="{FF2B5EF4-FFF2-40B4-BE49-F238E27FC236}">
                <a16:creationId xmlns:a16="http://schemas.microsoft.com/office/drawing/2014/main" id="{FCC6A0FC-87CC-48E9-8150-7E8B456E9AC5}"/>
              </a:ext>
            </a:extLst>
          </p:cNvPr>
          <p:cNvSpPr>
            <a:spLocks noChangeArrowheads="1"/>
          </p:cNvSpPr>
          <p:nvPr/>
        </p:nvSpPr>
        <p:spPr bwMode="auto">
          <a:xfrm>
            <a:off x="1066800" y="193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4">
            <a:extLst>
              <a:ext uri="{FF2B5EF4-FFF2-40B4-BE49-F238E27FC236}">
                <a16:creationId xmlns:a16="http://schemas.microsoft.com/office/drawing/2014/main" id="{F2C15EF3-5762-4567-8AA5-D417D4088DD4}"/>
              </a:ext>
            </a:extLst>
          </p:cNvPr>
          <p:cNvSpPr>
            <a:spLocks noChangeArrowheads="1"/>
          </p:cNvSpPr>
          <p:nvPr/>
        </p:nvSpPr>
        <p:spPr bwMode="auto">
          <a:xfrm>
            <a:off x="4800602" y="14270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6">
            <a:extLst>
              <a:ext uri="{FF2B5EF4-FFF2-40B4-BE49-F238E27FC236}">
                <a16:creationId xmlns:a16="http://schemas.microsoft.com/office/drawing/2014/main" id="{67AA5FA2-DA06-4BC9-81FE-35EF3D424284}"/>
              </a:ext>
            </a:extLst>
          </p:cNvPr>
          <p:cNvSpPr>
            <a:spLocks noChangeArrowheads="1"/>
          </p:cNvSpPr>
          <p:nvPr/>
        </p:nvSpPr>
        <p:spPr bwMode="auto">
          <a:xfrm>
            <a:off x="8210554" y="23002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0" name="Table 9">
            <a:extLst>
              <a:ext uri="{FF2B5EF4-FFF2-40B4-BE49-F238E27FC236}">
                <a16:creationId xmlns:a16="http://schemas.microsoft.com/office/drawing/2014/main" id="{52EF3BF6-4234-49F9-B63F-0D9AB1498050}"/>
              </a:ext>
            </a:extLst>
          </p:cNvPr>
          <p:cNvGraphicFramePr>
            <a:graphicFrameLocks noGrp="1"/>
          </p:cNvGraphicFramePr>
          <p:nvPr>
            <p:extLst>
              <p:ext uri="{D42A27DB-BD31-4B8C-83A1-F6EECF244321}">
                <p14:modId xmlns:p14="http://schemas.microsoft.com/office/powerpoint/2010/main" val="2157684358"/>
              </p:ext>
            </p:extLst>
          </p:nvPr>
        </p:nvGraphicFramePr>
        <p:xfrm>
          <a:off x="2505072" y="593619"/>
          <a:ext cx="7172325" cy="4754218"/>
        </p:xfrm>
        <a:graphic>
          <a:graphicData uri="http://schemas.openxmlformats.org/drawingml/2006/table">
            <a:tbl>
              <a:tblPr firstRow="1" bandRow="1">
                <a:tableStyleId>{37CE84F3-28C3-443E-9E96-99CF82512B78}</a:tableStyleId>
              </a:tblPr>
              <a:tblGrid>
                <a:gridCol w="7172325">
                  <a:extLst>
                    <a:ext uri="{9D8B030D-6E8A-4147-A177-3AD203B41FA5}">
                      <a16:colId xmlns:a16="http://schemas.microsoft.com/office/drawing/2014/main" val="1306086594"/>
                    </a:ext>
                  </a:extLst>
                </a:gridCol>
              </a:tblGrid>
              <a:tr h="445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IMAGING PLANES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4297018">
                <a:tc>
                  <a:txBody>
                    <a:bodyPr/>
                    <a:lstStyle/>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p>
                      <a:pPr marL="234950" indent="-234950">
                        <a:buFont typeface="Arial" panose="020B0604020202020204" pitchFamily="34" charset="0"/>
                        <a:buChar char="•"/>
                        <a:tabLst/>
                      </a:pPr>
                      <a:endParaRPr lang="en-US" sz="1800" cap="non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pic>
        <p:nvPicPr>
          <p:cNvPr id="6" name="Picture 5">
            <a:extLst>
              <a:ext uri="{FF2B5EF4-FFF2-40B4-BE49-F238E27FC236}">
                <a16:creationId xmlns:a16="http://schemas.microsoft.com/office/drawing/2014/main" id="{B415335E-0BC3-F0CF-5A15-E6162E8DB3AC}"/>
              </a:ext>
            </a:extLst>
          </p:cNvPr>
          <p:cNvPicPr>
            <a:picLocks noChangeAspect="1"/>
          </p:cNvPicPr>
          <p:nvPr/>
        </p:nvPicPr>
        <p:blipFill>
          <a:blip r:embed="rId2"/>
          <a:stretch>
            <a:fillRect/>
          </a:stretch>
        </p:blipFill>
        <p:spPr>
          <a:xfrm>
            <a:off x="3004593" y="1231225"/>
            <a:ext cx="6182813" cy="3895252"/>
          </a:xfrm>
          <a:prstGeom prst="rect">
            <a:avLst/>
          </a:prstGeom>
        </p:spPr>
      </p:pic>
    </p:spTree>
    <p:extLst>
      <p:ext uri="{BB962C8B-B14F-4D97-AF65-F5344CB8AC3E}">
        <p14:creationId xmlns:p14="http://schemas.microsoft.com/office/powerpoint/2010/main" val="2053704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A49AE-0709-473B-9ACA-A6FB3A81492A}"/>
              </a:ext>
            </a:extLst>
          </p:cNvPr>
          <p:cNvSpPr>
            <a:spLocks noGrp="1"/>
          </p:cNvSpPr>
          <p:nvPr>
            <p:ph type="sldNum" sz="quarter" idx="12"/>
          </p:nvPr>
        </p:nvSpPr>
        <p:spPr/>
        <p:txBody>
          <a:bodyPr/>
          <a:lstStyle/>
          <a:p>
            <a:fld id="{6D22F896-40B5-4ADD-8801-0D06FADFA095}" type="slidenum">
              <a:rPr lang="en-US" smtClean="0"/>
              <a:t>25</a:t>
            </a:fld>
            <a:endParaRPr lang="en-US" dirty="0"/>
          </a:p>
        </p:txBody>
      </p:sp>
      <p:graphicFrame>
        <p:nvGraphicFramePr>
          <p:cNvPr id="8" name="Table 7">
            <a:extLst>
              <a:ext uri="{FF2B5EF4-FFF2-40B4-BE49-F238E27FC236}">
                <a16:creationId xmlns:a16="http://schemas.microsoft.com/office/drawing/2014/main" id="{9752269B-449C-416E-AFD7-7852B3842BB1}"/>
              </a:ext>
            </a:extLst>
          </p:cNvPr>
          <p:cNvGraphicFramePr>
            <a:graphicFrameLocks noGrp="1"/>
          </p:cNvGraphicFramePr>
          <p:nvPr>
            <p:extLst>
              <p:ext uri="{D42A27DB-BD31-4B8C-83A1-F6EECF244321}">
                <p14:modId xmlns:p14="http://schemas.microsoft.com/office/powerpoint/2010/main" val="3917180748"/>
              </p:ext>
            </p:extLst>
          </p:nvPr>
        </p:nvGraphicFramePr>
        <p:xfrm>
          <a:off x="3032311" y="0"/>
          <a:ext cx="6127378" cy="6167907"/>
        </p:xfrm>
        <a:graphic>
          <a:graphicData uri="http://schemas.openxmlformats.org/drawingml/2006/table">
            <a:tbl>
              <a:tblPr firstRow="1" bandRow="1">
                <a:tableStyleId>{37CE84F3-28C3-443E-9E96-99CF82512B78}</a:tableStyleId>
              </a:tblPr>
              <a:tblGrid>
                <a:gridCol w="6127378">
                  <a:extLst>
                    <a:ext uri="{9D8B030D-6E8A-4147-A177-3AD203B41FA5}">
                      <a16:colId xmlns:a16="http://schemas.microsoft.com/office/drawing/2014/main" val="1306086594"/>
                    </a:ext>
                  </a:extLst>
                </a:gridCol>
              </a:tblGrid>
              <a:tr h="474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rPr>
                        <a:t>SAX vs APICALS</a:t>
                      </a:r>
                      <a:endParaRPr lang="en-US" sz="2400" b="0" i="1" kern="1200" dirty="0">
                        <a:solidFill>
                          <a:srgbClr val="F25516"/>
                        </a:solidFill>
                        <a:latin typeface="+mn-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5693838">
                <a:tc>
                  <a:txBody>
                    <a:bodyPr/>
                    <a:lstStyle/>
                    <a:p>
                      <a:pPr marL="914400" lvl="1"/>
                      <a:endParaRPr lang="en-US" dirty="0">
                        <a:solidFill>
                          <a:schemeClr val="tx1"/>
                        </a:solidFill>
                        <a:ea typeface="MS Mincho" panose="02020609040205080304" pitchFamily="49" charset="-128"/>
                        <a:cs typeface="Tahoma" panose="020B0604030504040204" pitchFamily="34" charset="0"/>
                      </a:endParaRPr>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6D5AB0FE-DDB3-4E88-A519-7C94720A997B}"/>
              </a:ext>
            </a:extLst>
          </p:cNvPr>
          <p:cNvSpPr txBox="1"/>
          <p:nvPr/>
        </p:nvSpPr>
        <p:spPr>
          <a:xfrm>
            <a:off x="819150" y="1563683"/>
            <a:ext cx="315736" cy="830997"/>
          </a:xfrm>
          <a:prstGeom prst="rect">
            <a:avLst/>
          </a:prstGeom>
          <a:noFill/>
        </p:spPr>
        <p:txBody>
          <a:bodyPr wrap="square" rtlCol="0">
            <a:spAutoFit/>
          </a:bodyPr>
          <a:lstStyle/>
          <a:p>
            <a:endParaRPr lang="en-US" sz="2400" dirty="0">
              <a:solidFill>
                <a:srgbClr val="F25516"/>
              </a:solidFill>
            </a:endParaRPr>
          </a:p>
          <a:p>
            <a:endParaRPr lang="en-US" sz="2400" dirty="0">
              <a:solidFill>
                <a:srgbClr val="F25516"/>
              </a:solidFill>
            </a:endParaRPr>
          </a:p>
        </p:txBody>
      </p:sp>
      <p:sp>
        <p:nvSpPr>
          <p:cNvPr id="14" name="TextBox 13">
            <a:extLst>
              <a:ext uri="{FF2B5EF4-FFF2-40B4-BE49-F238E27FC236}">
                <a16:creationId xmlns:a16="http://schemas.microsoft.com/office/drawing/2014/main" id="{C06BA1F9-CD6C-41FC-9605-C38BCAE502CC}"/>
              </a:ext>
            </a:extLst>
          </p:cNvPr>
          <p:cNvSpPr txBox="1"/>
          <p:nvPr/>
        </p:nvSpPr>
        <p:spPr>
          <a:xfrm>
            <a:off x="9515297" y="1209740"/>
            <a:ext cx="2082346"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Identify the views A - C.</a:t>
            </a:r>
          </a:p>
        </p:txBody>
      </p:sp>
      <p:pic>
        <p:nvPicPr>
          <p:cNvPr id="7" name="Picture 6">
            <a:extLst>
              <a:ext uri="{FF2B5EF4-FFF2-40B4-BE49-F238E27FC236}">
                <a16:creationId xmlns:a16="http://schemas.microsoft.com/office/drawing/2014/main" id="{08308B0A-B962-9F05-D81F-1A817B7D67C6}"/>
              </a:ext>
            </a:extLst>
          </p:cNvPr>
          <p:cNvPicPr>
            <a:picLocks noChangeAspect="1"/>
          </p:cNvPicPr>
          <p:nvPr/>
        </p:nvPicPr>
        <p:blipFill>
          <a:blip r:embed="rId2"/>
          <a:stretch>
            <a:fillRect/>
          </a:stretch>
        </p:blipFill>
        <p:spPr>
          <a:xfrm>
            <a:off x="3198056" y="626199"/>
            <a:ext cx="5795887" cy="5407049"/>
          </a:xfrm>
          <a:prstGeom prst="rect">
            <a:avLst/>
          </a:prstGeom>
        </p:spPr>
      </p:pic>
    </p:spTree>
    <p:extLst>
      <p:ext uri="{BB962C8B-B14F-4D97-AF65-F5344CB8AC3E}">
        <p14:creationId xmlns:p14="http://schemas.microsoft.com/office/powerpoint/2010/main" val="99335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38000">
              <a:schemeClr val="accent1">
                <a:lumMod val="95000"/>
                <a:lumOff val="5000"/>
              </a:schemeClr>
            </a:gs>
            <a:gs pos="100000">
              <a:schemeClr val="accent1">
                <a:lumMod val="6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881B1B-B787-49A8-A266-D2BB57000A7B}"/>
              </a:ext>
            </a:extLst>
          </p:cNvPr>
          <p:cNvSpPr>
            <a:spLocks noGrp="1"/>
          </p:cNvSpPr>
          <p:nvPr>
            <p:ph type="sldNum" sz="quarter" idx="12"/>
          </p:nvPr>
        </p:nvSpPr>
        <p:spPr/>
        <p:txBody>
          <a:bodyPr/>
          <a:lstStyle/>
          <a:p>
            <a:fld id="{6D22F896-40B5-4ADD-8801-0D06FADFA095}" type="slidenum">
              <a:rPr lang="en-US" smtClean="0"/>
              <a:t>26</a:t>
            </a:fld>
            <a:endParaRPr lang="en-US" dirty="0"/>
          </a:p>
        </p:txBody>
      </p:sp>
      <p:graphicFrame>
        <p:nvGraphicFramePr>
          <p:cNvPr id="4" name="Diagram 3">
            <a:extLst>
              <a:ext uri="{FF2B5EF4-FFF2-40B4-BE49-F238E27FC236}">
                <a16:creationId xmlns:a16="http://schemas.microsoft.com/office/drawing/2014/main" id="{22B00A90-80E5-4540-B072-A57137B37A31}"/>
              </a:ext>
            </a:extLst>
          </p:cNvPr>
          <p:cNvGraphicFramePr/>
          <p:nvPr>
            <p:extLst>
              <p:ext uri="{D42A27DB-BD31-4B8C-83A1-F6EECF244321}">
                <p14:modId xmlns:p14="http://schemas.microsoft.com/office/powerpoint/2010/main" val="1003438093"/>
              </p:ext>
            </p:extLst>
          </p:nvPr>
        </p:nvGraphicFramePr>
        <p:xfrm>
          <a:off x="1999915" y="556038"/>
          <a:ext cx="699863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F8F401-511A-4D44-A4F9-AAED06DA5593}"/>
              </a:ext>
            </a:extLst>
          </p:cNvPr>
          <p:cNvSpPr txBox="1"/>
          <p:nvPr/>
        </p:nvSpPr>
        <p:spPr>
          <a:xfrm rot="3269881">
            <a:off x="5567724" y="2622230"/>
            <a:ext cx="7189920" cy="1452103"/>
          </a:xfrm>
          <a:prstGeom prst="rect">
            <a:avLst/>
          </a:prstGeom>
          <a:noFill/>
        </p:spPr>
        <p:txBody>
          <a:bodyPr wrap="square" rtlCol="0">
            <a:prstTxWarp prst="textDeflateBottom">
              <a:avLst/>
            </a:prstTxWarp>
            <a:spAutoFit/>
          </a:bodyPr>
          <a:lstStyle/>
          <a:p>
            <a:r>
              <a:rPr lang="en-US" sz="5400" dirty="0">
                <a:solidFill>
                  <a:schemeClr val="accent1">
                    <a:lumMod val="40000"/>
                    <a:lumOff val="60000"/>
                  </a:schemeClr>
                </a:solidFill>
                <a:latin typeface="Bauhaus 93" panose="04030905020B02020C02" pitchFamily="82" charset="0"/>
              </a:rPr>
              <a:t>ECHO MODALITIES</a:t>
            </a:r>
          </a:p>
        </p:txBody>
      </p:sp>
    </p:spTree>
    <p:extLst>
      <p:ext uri="{BB962C8B-B14F-4D97-AF65-F5344CB8AC3E}">
        <p14:creationId xmlns:p14="http://schemas.microsoft.com/office/powerpoint/2010/main" val="224093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A49AE-0709-473B-9ACA-A6FB3A81492A}"/>
              </a:ext>
            </a:extLst>
          </p:cNvPr>
          <p:cNvSpPr>
            <a:spLocks noGrp="1"/>
          </p:cNvSpPr>
          <p:nvPr>
            <p:ph type="sldNum" sz="quarter" idx="12"/>
          </p:nvPr>
        </p:nvSpPr>
        <p:spPr/>
        <p:txBody>
          <a:bodyPr/>
          <a:lstStyle/>
          <a:p>
            <a:fld id="{6D22F896-40B5-4ADD-8801-0D06FADFA095}" type="slidenum">
              <a:rPr lang="en-US" smtClean="0"/>
              <a:t>27</a:t>
            </a:fld>
            <a:endParaRPr lang="en-US" dirty="0"/>
          </a:p>
        </p:txBody>
      </p:sp>
      <p:graphicFrame>
        <p:nvGraphicFramePr>
          <p:cNvPr id="8" name="Table 7">
            <a:extLst>
              <a:ext uri="{FF2B5EF4-FFF2-40B4-BE49-F238E27FC236}">
                <a16:creationId xmlns:a16="http://schemas.microsoft.com/office/drawing/2014/main" id="{9752269B-449C-416E-AFD7-7852B3842BB1}"/>
              </a:ext>
            </a:extLst>
          </p:cNvPr>
          <p:cNvGraphicFramePr>
            <a:graphicFrameLocks noGrp="1"/>
          </p:cNvGraphicFramePr>
          <p:nvPr>
            <p:extLst>
              <p:ext uri="{D42A27DB-BD31-4B8C-83A1-F6EECF244321}">
                <p14:modId xmlns:p14="http://schemas.microsoft.com/office/powerpoint/2010/main" val="2103584244"/>
              </p:ext>
            </p:extLst>
          </p:nvPr>
        </p:nvGraphicFramePr>
        <p:xfrm>
          <a:off x="1048086" y="283100"/>
          <a:ext cx="10095828" cy="5714546"/>
        </p:xfrm>
        <a:graphic>
          <a:graphicData uri="http://schemas.openxmlformats.org/drawingml/2006/table">
            <a:tbl>
              <a:tblPr firstRow="1" bandRow="1">
                <a:tableStyleId>{37CE84F3-28C3-443E-9E96-99CF82512B78}</a:tableStyleId>
              </a:tblPr>
              <a:tblGrid>
                <a:gridCol w="5222535">
                  <a:extLst>
                    <a:ext uri="{9D8B030D-6E8A-4147-A177-3AD203B41FA5}">
                      <a16:colId xmlns:a16="http://schemas.microsoft.com/office/drawing/2014/main" val="1306086594"/>
                    </a:ext>
                  </a:extLst>
                </a:gridCol>
                <a:gridCol w="4873293">
                  <a:extLst>
                    <a:ext uri="{9D8B030D-6E8A-4147-A177-3AD203B41FA5}">
                      <a16:colId xmlns:a16="http://schemas.microsoft.com/office/drawing/2014/main" val="4219929168"/>
                    </a:ext>
                  </a:extLst>
                </a:gridCol>
              </a:tblGrid>
              <a:tr h="30696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u="none" kern="1200" dirty="0">
                          <a:solidFill>
                            <a:srgbClr val="F25516"/>
                          </a:solidFill>
                          <a:latin typeface="+mj-lt"/>
                          <a:ea typeface="Times New Roman" panose="02020603050405020304" pitchFamily="18" charset="0"/>
                          <a:cs typeface="+mn-cs"/>
                        </a:rPr>
                        <a:t>2D ECHO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2043132">
                <a:tc>
                  <a:txBody>
                    <a:bodyPr/>
                    <a:lstStyle/>
                    <a:p>
                      <a:pPr marL="114300" lvl="1" indent="-114300">
                        <a:buFont typeface="Arial" panose="020B0604020202020204" pitchFamily="34" charset="0"/>
                        <a:buNone/>
                      </a:pPr>
                      <a:r>
                        <a:rPr lang="en-US" sz="2400" u="sng" dirty="0">
                          <a:solidFill>
                            <a:srgbClr val="F25516"/>
                          </a:solidFill>
                          <a:latin typeface="+mj-lt"/>
                          <a:ea typeface="MS Mincho" panose="02020609040205080304" pitchFamily="49" charset="-128"/>
                          <a:cs typeface="Tahoma" panose="020B0604030504040204" pitchFamily="34" charset="0"/>
                        </a:rPr>
                        <a:t>DEFINITION</a:t>
                      </a:r>
                      <a:endParaRPr lang="en-US" sz="2000" u="sng" dirty="0">
                        <a:solidFill>
                          <a:srgbClr val="F25516"/>
                        </a:solidFill>
                        <a:latin typeface="+mj-lt"/>
                        <a:ea typeface="MS Mincho" panose="02020609040205080304" pitchFamily="49" charset="-128"/>
                        <a:cs typeface="Tahoma" panose="020B0604030504040204" pitchFamily="34" charset="0"/>
                      </a:endParaRPr>
                    </a:p>
                    <a:p>
                      <a:pPr marL="114300" lvl="1" indent="-114300">
                        <a:buFont typeface="Arial" panose="020B0604020202020204" pitchFamily="34" charset="0"/>
                        <a:buChar char="•"/>
                      </a:pPr>
                      <a:endParaRPr lang="en-US" sz="2000" dirty="0">
                        <a:solidFill>
                          <a:schemeClr val="tx1"/>
                        </a:solidFill>
                        <a:ea typeface="MS Mincho" panose="02020609040205080304" pitchFamily="49" charset="-128"/>
                        <a:cs typeface="Tahoma" panose="020B0604030504040204" pitchFamily="34" charset="0"/>
                      </a:endParaRPr>
                    </a:p>
                    <a:p>
                      <a:pPr marL="282575" lvl="1" indent="-282575">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black &amp; white</a:t>
                      </a:r>
                    </a:p>
                    <a:p>
                      <a:pPr marL="282575" lvl="1" indent="-282575">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real-time ultrasound </a:t>
                      </a:r>
                      <a:r>
                        <a:rPr lang="en-US" sz="2000" dirty="0">
                          <a:solidFill>
                            <a:schemeClr val="tx1"/>
                          </a:solidFill>
                          <a:ea typeface="MS Mincho" panose="02020609040205080304" pitchFamily="49" charset="-128"/>
                        </a:rPr>
                        <a:t>images</a:t>
                      </a:r>
                    </a:p>
                    <a:p>
                      <a:pPr marL="282575" lvl="1" indent="-282575">
                        <a:buFont typeface="Arial" panose="020B0604020202020204" pitchFamily="34" charset="0"/>
                        <a:buChar char="•"/>
                      </a:pPr>
                      <a:r>
                        <a:rPr lang="en-US" sz="2000" dirty="0">
                          <a:solidFill>
                            <a:schemeClr val="tx1"/>
                          </a:solidFill>
                          <a:ea typeface="MS Mincho" panose="02020609040205080304" pitchFamily="49" charset="-128"/>
                        </a:rPr>
                        <a:t>examine anatomy, function &amp; dimensions</a:t>
                      </a:r>
                    </a:p>
                    <a:p>
                      <a:pPr marL="282575" lvl="1" indent="-282575">
                        <a:buFont typeface="Arial" panose="020B0604020202020204" pitchFamily="34" charset="0"/>
                        <a:buChar char="•"/>
                      </a:pPr>
                      <a:r>
                        <a:rPr lang="en-US" sz="2000" dirty="0">
                          <a:solidFill>
                            <a:schemeClr val="tx1"/>
                          </a:solidFill>
                          <a:ea typeface="MS Mincho" panose="02020609040205080304" pitchFamily="49" charset="-128"/>
                        </a:rPr>
                        <a:t>relationship to one another</a:t>
                      </a:r>
                    </a:p>
                    <a:p>
                      <a:pPr marL="114300" lvl="1" indent="0">
                        <a:buFont typeface="Arial" panose="020B0604020202020204" pitchFamily="34" charset="0"/>
                        <a:buNone/>
                      </a:pPr>
                      <a:endParaRPr lang="en-US" sz="2400" dirty="0">
                        <a:solidFill>
                          <a:schemeClr val="tx1"/>
                        </a:solidFill>
                        <a:ea typeface="MS Mincho" panose="02020609040205080304" pitchFamily="49"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40000"/>
                        <a:lumOff val="60000"/>
                      </a:schemeClr>
                    </a:solidFill>
                  </a:tcPr>
                </a:tc>
                <a:tc rowSpan="2">
                  <a:txBody>
                    <a:bodyPr/>
                    <a:lstStyle/>
                    <a:p>
                      <a:pPr marL="344488" marR="0" indent="-344488">
                        <a:spcBef>
                          <a:spcPts val="0"/>
                        </a:spcBef>
                        <a:spcAft>
                          <a:spcPts val="0"/>
                        </a:spcAft>
                      </a:pPr>
                      <a:endParaRPr lang="en-US" sz="1800" kern="1200" dirty="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r h="2788466">
                <a:tc>
                  <a:txBody>
                    <a:bodyPr/>
                    <a:lstStyle/>
                    <a:p>
                      <a:pPr marL="114300" lvl="1" indent="-114300">
                        <a:buFont typeface="Arial" panose="020B0604020202020204" pitchFamily="34" charset="0"/>
                        <a:buNone/>
                      </a:pPr>
                      <a:r>
                        <a:rPr lang="en-US" sz="2400" u="sng" dirty="0">
                          <a:solidFill>
                            <a:srgbClr val="F25516"/>
                          </a:solidFill>
                          <a:latin typeface="+mj-lt"/>
                          <a:ea typeface="MS Mincho" panose="02020609040205080304" pitchFamily="49" charset="-128"/>
                        </a:rPr>
                        <a:t>2D IMAGE</a:t>
                      </a:r>
                    </a:p>
                    <a:p>
                      <a:pPr marL="342900" lvl="1" indent="-228600">
                        <a:buFont typeface="Arial" panose="020B0604020202020204" pitchFamily="34" charset="0"/>
                        <a:buChar char="•"/>
                      </a:pPr>
                      <a:endParaRPr lang="en-US" sz="2000" dirty="0">
                        <a:solidFill>
                          <a:schemeClr val="tx1"/>
                        </a:solidFill>
                        <a:ea typeface="MS Mincho" panose="02020609040205080304" pitchFamily="49" charset="-128"/>
                      </a:endParaRPr>
                    </a:p>
                    <a:p>
                      <a:pPr marL="282575" lvl="1" indent="-282575">
                        <a:buFont typeface="Arial" panose="020B0604020202020204" pitchFamily="34" charset="0"/>
                        <a:buChar char="•"/>
                      </a:pPr>
                      <a:r>
                        <a:rPr lang="en-US" sz="2000" dirty="0">
                          <a:solidFill>
                            <a:schemeClr val="tx1"/>
                          </a:solidFill>
                          <a:ea typeface="MS Mincho" panose="02020609040205080304" pitchFamily="49" charset="-128"/>
                        </a:rPr>
                        <a:t>order of display </a:t>
                      </a:r>
                    </a:p>
                    <a:p>
                      <a:pPr marL="282575" lvl="1" indent="-282575">
                        <a:buFont typeface="Arial" panose="020B0604020202020204" pitchFamily="34" charset="0"/>
                        <a:buChar char="•"/>
                      </a:pPr>
                      <a:r>
                        <a:rPr lang="en-US" sz="2000" dirty="0">
                          <a:solidFill>
                            <a:schemeClr val="tx1"/>
                          </a:solidFill>
                          <a:ea typeface="MS Mincho" panose="02020609040205080304" pitchFamily="49" charset="-128"/>
                        </a:rPr>
                        <a:t>perpendicular is best!</a:t>
                      </a:r>
                    </a:p>
                    <a:p>
                      <a:pPr marL="0" indent="0">
                        <a:buFont typeface="Arial" panose="020B0604020202020204" pitchFamily="34" charset="0"/>
                        <a:buNone/>
                        <a:tabLst/>
                      </a:pPr>
                      <a:endParaRPr lang="en-US" sz="1800" cap="non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vMerge="1">
                  <a:txBody>
                    <a:bodyPr/>
                    <a:lstStyle/>
                    <a:p>
                      <a:endParaRPr lang="en-US"/>
                    </a:p>
                  </a:txBody>
                  <a:tcPr/>
                </a:tc>
                <a:extLst>
                  <a:ext uri="{0D108BD9-81ED-4DB2-BD59-A6C34878D82A}">
                    <a16:rowId xmlns:a16="http://schemas.microsoft.com/office/drawing/2014/main" val="1574935587"/>
                  </a:ext>
                </a:extLst>
              </a:tr>
            </a:tbl>
          </a:graphicData>
        </a:graphic>
      </p:graphicFrame>
      <p:sp>
        <p:nvSpPr>
          <p:cNvPr id="6" name="TextBox 5">
            <a:extLst>
              <a:ext uri="{FF2B5EF4-FFF2-40B4-BE49-F238E27FC236}">
                <a16:creationId xmlns:a16="http://schemas.microsoft.com/office/drawing/2014/main" id="{C49F92B5-CB58-48D2-AF9E-E725C835021C}"/>
              </a:ext>
            </a:extLst>
          </p:cNvPr>
          <p:cNvSpPr txBox="1"/>
          <p:nvPr/>
        </p:nvSpPr>
        <p:spPr>
          <a:xfrm>
            <a:off x="6243978" y="5068338"/>
            <a:ext cx="4908485"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What is the optimal angle for 2D echo? </a:t>
            </a:r>
          </a:p>
        </p:txBody>
      </p:sp>
      <p:pic>
        <p:nvPicPr>
          <p:cNvPr id="9" name="Picture 8">
            <a:extLst>
              <a:ext uri="{FF2B5EF4-FFF2-40B4-BE49-F238E27FC236}">
                <a16:creationId xmlns:a16="http://schemas.microsoft.com/office/drawing/2014/main" id="{270EC917-0022-B993-E322-A30466F96853}"/>
              </a:ext>
            </a:extLst>
          </p:cNvPr>
          <p:cNvPicPr>
            <a:picLocks noChangeAspect="1"/>
          </p:cNvPicPr>
          <p:nvPr/>
        </p:nvPicPr>
        <p:blipFill>
          <a:blip r:embed="rId2"/>
          <a:stretch>
            <a:fillRect/>
          </a:stretch>
        </p:blipFill>
        <p:spPr>
          <a:xfrm>
            <a:off x="3951104" y="3375881"/>
            <a:ext cx="2135931" cy="1865870"/>
          </a:xfrm>
          <a:prstGeom prst="rect">
            <a:avLst/>
          </a:prstGeom>
        </p:spPr>
      </p:pic>
      <p:pic>
        <p:nvPicPr>
          <p:cNvPr id="11" name="Picture 10">
            <a:extLst>
              <a:ext uri="{FF2B5EF4-FFF2-40B4-BE49-F238E27FC236}">
                <a16:creationId xmlns:a16="http://schemas.microsoft.com/office/drawing/2014/main" id="{2FF31C3A-8235-DF4E-117B-7DD8758E4143}"/>
              </a:ext>
            </a:extLst>
          </p:cNvPr>
          <p:cNvPicPr>
            <a:picLocks noChangeAspect="1"/>
          </p:cNvPicPr>
          <p:nvPr/>
        </p:nvPicPr>
        <p:blipFill>
          <a:blip r:embed="rId3"/>
          <a:stretch>
            <a:fillRect/>
          </a:stretch>
        </p:blipFill>
        <p:spPr>
          <a:xfrm>
            <a:off x="1279081" y="4682544"/>
            <a:ext cx="2366951" cy="1117727"/>
          </a:xfrm>
          <a:prstGeom prst="rect">
            <a:avLst/>
          </a:prstGeom>
        </p:spPr>
      </p:pic>
      <p:pic>
        <p:nvPicPr>
          <p:cNvPr id="5" name="Picture 4">
            <a:extLst>
              <a:ext uri="{FF2B5EF4-FFF2-40B4-BE49-F238E27FC236}">
                <a16:creationId xmlns:a16="http://schemas.microsoft.com/office/drawing/2014/main" id="{DF73F239-90EF-121D-98AB-CD37CF026669}"/>
              </a:ext>
            </a:extLst>
          </p:cNvPr>
          <p:cNvPicPr>
            <a:picLocks noChangeAspect="1"/>
          </p:cNvPicPr>
          <p:nvPr/>
        </p:nvPicPr>
        <p:blipFill>
          <a:blip r:embed="rId4"/>
          <a:stretch>
            <a:fillRect/>
          </a:stretch>
        </p:blipFill>
        <p:spPr>
          <a:xfrm>
            <a:off x="6492014" y="1081776"/>
            <a:ext cx="4445289" cy="3303001"/>
          </a:xfrm>
          <a:prstGeom prst="rect">
            <a:avLst/>
          </a:prstGeom>
        </p:spPr>
      </p:pic>
    </p:spTree>
    <p:extLst>
      <p:ext uri="{BB962C8B-B14F-4D97-AF65-F5344CB8AC3E}">
        <p14:creationId xmlns:p14="http://schemas.microsoft.com/office/powerpoint/2010/main" val="2578240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A49AE-0709-473B-9ACA-A6FB3A81492A}"/>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3" name="Rectangle 2">
            <a:extLst>
              <a:ext uri="{FF2B5EF4-FFF2-40B4-BE49-F238E27FC236}">
                <a16:creationId xmlns:a16="http://schemas.microsoft.com/office/drawing/2014/main" id="{7B4725E9-AD88-4116-8543-2F15050A5D0D}"/>
              </a:ext>
            </a:extLst>
          </p:cNvPr>
          <p:cNvSpPr/>
          <p:nvPr/>
        </p:nvSpPr>
        <p:spPr>
          <a:xfrm>
            <a:off x="4795059" y="2413337"/>
            <a:ext cx="2601880" cy="1323439"/>
          </a:xfrm>
          <a:prstGeom prst="rect">
            <a:avLst/>
          </a:prstGeom>
        </p:spPr>
        <p:txBody>
          <a:bodyPr wrap="square">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Choose the display used </a:t>
            </a:r>
          </a:p>
          <a:p>
            <a:pPr algn="ctr"/>
            <a:r>
              <a:rPr lang="en-US" sz="2000" dirty="0">
                <a:solidFill>
                  <a:srgbClr val="F25516"/>
                </a:solidFill>
                <a:latin typeface="Gabriola" panose="04040605051002020D02" pitchFamily="82" charset="0"/>
              </a:rPr>
              <a:t>most frequently in the </a:t>
            </a:r>
          </a:p>
          <a:p>
            <a:pPr algn="ctr"/>
            <a:r>
              <a:rPr lang="en-US" sz="2000" dirty="0">
                <a:solidFill>
                  <a:srgbClr val="F25516"/>
                </a:solidFill>
                <a:latin typeface="Gabriola" panose="04040605051002020D02" pitchFamily="82" charset="0"/>
              </a:rPr>
              <a:t>adult lab vs pediatric lab.</a:t>
            </a:r>
          </a:p>
        </p:txBody>
      </p:sp>
      <p:sp>
        <p:nvSpPr>
          <p:cNvPr id="4" name="TextBox 3">
            <a:extLst>
              <a:ext uri="{FF2B5EF4-FFF2-40B4-BE49-F238E27FC236}">
                <a16:creationId xmlns:a16="http://schemas.microsoft.com/office/drawing/2014/main" id="{ECEDC479-B76F-43CA-BCEF-31DA45C96053}"/>
              </a:ext>
            </a:extLst>
          </p:cNvPr>
          <p:cNvSpPr txBox="1"/>
          <p:nvPr/>
        </p:nvSpPr>
        <p:spPr>
          <a:xfrm>
            <a:off x="271664" y="4340377"/>
            <a:ext cx="8347828" cy="461665"/>
          </a:xfrm>
          <a:prstGeom prst="rect">
            <a:avLst/>
          </a:prstGeom>
          <a:noFill/>
        </p:spPr>
        <p:txBody>
          <a:bodyPr wrap="square" rtlCol="0">
            <a:spAutoFit/>
          </a:bodyPr>
          <a:lstStyle/>
          <a:p>
            <a:r>
              <a:rPr lang="en-US" dirty="0">
                <a:solidFill>
                  <a:srgbClr val="F25516"/>
                </a:solidFill>
              </a:rPr>
              <a:t>               </a:t>
            </a:r>
            <a:r>
              <a:rPr lang="en-US" sz="2400" dirty="0">
                <a:solidFill>
                  <a:srgbClr val="F25516"/>
                </a:solidFill>
              </a:rPr>
              <a:t>A</a:t>
            </a:r>
            <a:r>
              <a:rPr lang="en-US" sz="2000" dirty="0">
                <a:solidFill>
                  <a:srgbClr val="F25516"/>
                </a:solidFill>
              </a:rPr>
              <a:t>                                                                                                             </a:t>
            </a:r>
            <a:r>
              <a:rPr lang="en-US" sz="1000" dirty="0">
                <a:solidFill>
                  <a:srgbClr val="F25516"/>
                </a:solidFill>
              </a:rPr>
              <a:t> </a:t>
            </a:r>
            <a:r>
              <a:rPr lang="en-US" sz="2400" dirty="0">
                <a:solidFill>
                  <a:srgbClr val="F25516"/>
                </a:solidFill>
              </a:rPr>
              <a:t>B</a:t>
            </a:r>
            <a:endParaRPr lang="en-US" dirty="0">
              <a:solidFill>
                <a:srgbClr val="F25516"/>
              </a:solidFill>
            </a:endParaRPr>
          </a:p>
        </p:txBody>
      </p:sp>
      <p:graphicFrame>
        <p:nvGraphicFramePr>
          <p:cNvPr id="9" name="Object 8">
            <a:extLst>
              <a:ext uri="{FF2B5EF4-FFF2-40B4-BE49-F238E27FC236}">
                <a16:creationId xmlns:a16="http://schemas.microsoft.com/office/drawing/2014/main" id="{DC62D078-F012-42CE-BE15-AD79ECE42CC9}"/>
              </a:ext>
            </a:extLst>
          </p:cNvPr>
          <p:cNvGraphicFramePr>
            <a:graphicFrameLocks noChangeAspect="1"/>
          </p:cNvGraphicFramePr>
          <p:nvPr>
            <p:extLst>
              <p:ext uri="{D42A27DB-BD31-4B8C-83A1-F6EECF244321}">
                <p14:modId xmlns:p14="http://schemas.microsoft.com/office/powerpoint/2010/main" val="3508984951"/>
              </p:ext>
            </p:extLst>
          </p:nvPr>
        </p:nvGraphicFramePr>
        <p:xfrm>
          <a:off x="1435459" y="882592"/>
          <a:ext cx="2934758" cy="3833785"/>
        </p:xfrm>
        <a:graphic>
          <a:graphicData uri="http://schemas.openxmlformats.org/presentationml/2006/ole">
            <mc:AlternateContent xmlns:mc="http://schemas.openxmlformats.org/markup-compatibility/2006">
              <mc:Choice xmlns:v="urn:schemas-microsoft-com:vml" Requires="v">
                <p:oleObj name="Bitmap Image" r:id="rId2" imgW="1876320" imgH="2486160" progId="Paint.Picture">
                  <p:embed/>
                </p:oleObj>
              </mc:Choice>
              <mc:Fallback>
                <p:oleObj name="Bitmap Image" r:id="rId2" imgW="1876320" imgH="2486160" progId="Paint.Picture">
                  <p:embed/>
                  <p:pic>
                    <p:nvPicPr>
                      <p:cNvPr id="9" name="Object 8">
                        <a:extLst>
                          <a:ext uri="{FF2B5EF4-FFF2-40B4-BE49-F238E27FC236}">
                            <a16:creationId xmlns:a16="http://schemas.microsoft.com/office/drawing/2014/main" id="{DC62D078-F012-42CE-BE15-AD79ECE42CC9}"/>
                          </a:ext>
                        </a:extLst>
                      </p:cNvPr>
                      <p:cNvPicPr>
                        <a:picLocks noChangeAspect="1" noChangeArrowheads="1"/>
                      </p:cNvPicPr>
                      <p:nvPr/>
                    </p:nvPicPr>
                    <p:blipFill>
                      <a:blip r:embed="rId3">
                        <a:lum bright="16000" contrast="34000"/>
                      </a:blip>
                      <a:srcRect/>
                      <a:stretch>
                        <a:fillRect/>
                      </a:stretch>
                    </p:blipFill>
                    <p:spPr bwMode="auto">
                      <a:xfrm>
                        <a:off x="1435459" y="882592"/>
                        <a:ext cx="2934758" cy="3833785"/>
                      </a:xfrm>
                      <a:prstGeom prst="rect">
                        <a:avLst/>
                      </a:prstGeom>
                      <a:noFill/>
                    </p:spPr>
                  </p:pic>
                </p:oleObj>
              </mc:Fallback>
            </mc:AlternateContent>
          </a:graphicData>
        </a:graphic>
      </p:graphicFrame>
      <p:sp>
        <p:nvSpPr>
          <p:cNvPr id="7" name="Rectangle 139">
            <a:extLst>
              <a:ext uri="{FF2B5EF4-FFF2-40B4-BE49-F238E27FC236}">
                <a16:creationId xmlns:a16="http://schemas.microsoft.com/office/drawing/2014/main" id="{915D7E0C-AC65-44DE-ADE2-7A86BD692BAD}"/>
              </a:ext>
            </a:extLst>
          </p:cNvPr>
          <p:cNvSpPr>
            <a:spLocks noChangeArrowheads="1"/>
          </p:cNvSpPr>
          <p:nvPr/>
        </p:nvSpPr>
        <p:spPr bwMode="auto">
          <a:xfrm>
            <a:off x="8504419" y="18354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0" name="Object 9">
            <a:extLst>
              <a:ext uri="{FF2B5EF4-FFF2-40B4-BE49-F238E27FC236}">
                <a16:creationId xmlns:a16="http://schemas.microsoft.com/office/drawing/2014/main" id="{1B9FCB94-E552-4555-B143-89AD5BFBC364}"/>
              </a:ext>
            </a:extLst>
          </p:cNvPr>
          <p:cNvGraphicFramePr>
            <a:graphicFrameLocks noChangeAspect="1"/>
          </p:cNvGraphicFramePr>
          <p:nvPr>
            <p:extLst>
              <p:ext uri="{D42A27DB-BD31-4B8C-83A1-F6EECF244321}">
                <p14:modId xmlns:p14="http://schemas.microsoft.com/office/powerpoint/2010/main" val="3408225739"/>
              </p:ext>
            </p:extLst>
          </p:nvPr>
        </p:nvGraphicFramePr>
        <p:xfrm>
          <a:off x="7821782" y="882591"/>
          <a:ext cx="2956401" cy="3833785"/>
        </p:xfrm>
        <a:graphic>
          <a:graphicData uri="http://schemas.openxmlformats.org/presentationml/2006/ole">
            <mc:AlternateContent xmlns:mc="http://schemas.openxmlformats.org/markup-compatibility/2006">
              <mc:Choice xmlns:v="urn:schemas-microsoft-com:vml" Requires="v">
                <p:oleObj name="Bitmap Image" r:id="rId4" imgW="1943371" imgH="2505425" progId="Paint.Picture">
                  <p:embed/>
                </p:oleObj>
              </mc:Choice>
              <mc:Fallback>
                <p:oleObj name="Bitmap Image" r:id="rId4" imgW="1943371" imgH="2505425" progId="Paint.Picture">
                  <p:embed/>
                  <p:pic>
                    <p:nvPicPr>
                      <p:cNvPr id="10" name="Object 9">
                        <a:extLst>
                          <a:ext uri="{FF2B5EF4-FFF2-40B4-BE49-F238E27FC236}">
                            <a16:creationId xmlns:a16="http://schemas.microsoft.com/office/drawing/2014/main" id="{1B9FCB94-E552-4555-B143-89AD5BFBC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1782" y="882591"/>
                        <a:ext cx="2956401" cy="3833785"/>
                      </a:xfrm>
                      <a:prstGeom prst="rect">
                        <a:avLst/>
                      </a:prstGeom>
                      <a:noFill/>
                    </p:spPr>
                  </p:pic>
                </p:oleObj>
              </mc:Fallback>
            </mc:AlternateContent>
          </a:graphicData>
        </a:graphic>
      </p:graphicFrame>
    </p:spTree>
    <p:extLst>
      <p:ext uri="{BB962C8B-B14F-4D97-AF65-F5344CB8AC3E}">
        <p14:creationId xmlns:p14="http://schemas.microsoft.com/office/powerpoint/2010/main" val="3566161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A49AE-0709-473B-9ACA-A6FB3A81492A}"/>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7" name="Rectangle 139">
            <a:extLst>
              <a:ext uri="{FF2B5EF4-FFF2-40B4-BE49-F238E27FC236}">
                <a16:creationId xmlns:a16="http://schemas.microsoft.com/office/drawing/2014/main" id="{915D7E0C-AC65-44DE-ADE2-7A86BD692BAD}"/>
              </a:ext>
            </a:extLst>
          </p:cNvPr>
          <p:cNvSpPr>
            <a:spLocks noChangeArrowheads="1"/>
          </p:cNvSpPr>
          <p:nvPr/>
        </p:nvSpPr>
        <p:spPr bwMode="auto">
          <a:xfrm>
            <a:off x="8504419" y="18354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9" name="Table 18">
            <a:extLst>
              <a:ext uri="{FF2B5EF4-FFF2-40B4-BE49-F238E27FC236}">
                <a16:creationId xmlns:a16="http://schemas.microsoft.com/office/drawing/2014/main" id="{9BBF38B5-E3A1-4989-94E8-215ECF85077D}"/>
              </a:ext>
            </a:extLst>
          </p:cNvPr>
          <p:cNvGraphicFramePr>
            <a:graphicFrameLocks noGrp="1"/>
          </p:cNvGraphicFramePr>
          <p:nvPr>
            <p:extLst>
              <p:ext uri="{D42A27DB-BD31-4B8C-83A1-F6EECF244321}">
                <p14:modId xmlns:p14="http://schemas.microsoft.com/office/powerpoint/2010/main" val="2935426107"/>
              </p:ext>
            </p:extLst>
          </p:nvPr>
        </p:nvGraphicFramePr>
        <p:xfrm>
          <a:off x="19674" y="-1"/>
          <a:ext cx="9471423" cy="6322980"/>
        </p:xfrm>
        <a:graphic>
          <a:graphicData uri="http://schemas.openxmlformats.org/drawingml/2006/table">
            <a:tbl>
              <a:tblPr firstRow="1" bandRow="1">
                <a:tableStyleId>{37CE84F3-28C3-443E-9E96-99CF82512B78}</a:tableStyleId>
              </a:tblPr>
              <a:tblGrid>
                <a:gridCol w="4738059">
                  <a:extLst>
                    <a:ext uri="{9D8B030D-6E8A-4147-A177-3AD203B41FA5}">
                      <a16:colId xmlns:a16="http://schemas.microsoft.com/office/drawing/2014/main" val="1306086594"/>
                    </a:ext>
                  </a:extLst>
                </a:gridCol>
                <a:gridCol w="4733364">
                  <a:extLst>
                    <a:ext uri="{9D8B030D-6E8A-4147-A177-3AD203B41FA5}">
                      <a16:colId xmlns:a16="http://schemas.microsoft.com/office/drawing/2014/main" val="4219929168"/>
                    </a:ext>
                  </a:extLst>
                </a:gridCol>
              </a:tblGrid>
              <a:tr h="48001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 2D ECHO</a:t>
                      </a:r>
                      <a:endParaRPr lang="en-US" sz="2400" b="0" u="none"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584296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0" u="sng" kern="1200" dirty="0">
                          <a:solidFill>
                            <a:srgbClr val="F25516"/>
                          </a:solidFill>
                          <a:latin typeface="+mj-lt"/>
                          <a:ea typeface="Times New Roman" panose="02020603050405020304" pitchFamily="18" charset="0"/>
                          <a:cs typeface="+mn-cs"/>
                        </a:rPr>
                        <a:t>ON-AXIS vs OFF-AXIS</a:t>
                      </a:r>
                    </a:p>
                    <a:p>
                      <a:pPr marL="463550" indent="-296863">
                        <a:buFont typeface="Arial" panose="020B0604020202020204" pitchFamily="34" charset="0"/>
                        <a:buChar char="•"/>
                        <a:tabLst/>
                      </a:pPr>
                      <a:endParaRPr lang="en-US" sz="1200" cap="none" dirty="0">
                        <a:solidFill>
                          <a:schemeClr val="tx1"/>
                        </a:solidFill>
                      </a:endParaRPr>
                    </a:p>
                    <a:p>
                      <a:pPr marL="344488" indent="-284163">
                        <a:lnSpc>
                          <a:spcPct val="150000"/>
                        </a:lnSpc>
                        <a:buFont typeface="Arial" panose="020B0604020202020204" pitchFamily="34" charset="0"/>
                        <a:buChar char="•"/>
                        <a:tabLst/>
                      </a:pPr>
                      <a:r>
                        <a:rPr lang="en-US" sz="2000" cap="none" dirty="0">
                          <a:solidFill>
                            <a:schemeClr val="tx1"/>
                          </a:solidFill>
                        </a:rPr>
                        <a:t>on-axis images</a:t>
                      </a:r>
                    </a:p>
                    <a:p>
                      <a:pPr marL="344488" indent="-284163">
                        <a:lnSpc>
                          <a:spcPct val="150000"/>
                        </a:lnSpc>
                        <a:buFont typeface="Arial" panose="020B0604020202020204" pitchFamily="34" charset="0"/>
                        <a:buChar char="•"/>
                        <a:tabLst/>
                      </a:pPr>
                      <a:r>
                        <a:rPr lang="en-US" sz="2000" cap="none" dirty="0">
                          <a:solidFill>
                            <a:schemeClr val="tx1"/>
                          </a:solidFill>
                        </a:rPr>
                        <a:t>transducer location &amp; angulation</a:t>
                      </a:r>
                    </a:p>
                    <a:p>
                      <a:pPr marL="344488" indent="-284163">
                        <a:lnSpc>
                          <a:spcPct val="150000"/>
                        </a:lnSpc>
                        <a:buFont typeface="Arial" panose="020B0604020202020204" pitchFamily="34" charset="0"/>
                        <a:buChar char="•"/>
                        <a:tabLst/>
                      </a:pPr>
                      <a:r>
                        <a:rPr lang="en-US" sz="2000" cap="none" dirty="0">
                          <a:solidFill>
                            <a:schemeClr val="tx1"/>
                          </a:solidFill>
                        </a:rPr>
                        <a:t>false positives</a:t>
                      </a:r>
                    </a:p>
                    <a:p>
                      <a:pPr marL="344488" indent="-284163">
                        <a:lnSpc>
                          <a:spcPct val="150000"/>
                        </a:lnSpc>
                        <a:buFont typeface="Arial" panose="020B0604020202020204" pitchFamily="34" charset="0"/>
                        <a:buChar char="•"/>
                        <a:tabLst/>
                      </a:pPr>
                      <a:r>
                        <a:rPr lang="en-US" sz="2000" cap="none" dirty="0">
                          <a:solidFill>
                            <a:schemeClr val="tx1"/>
                          </a:solidFill>
                        </a:rPr>
                        <a:t>overlook important findings</a:t>
                      </a:r>
                    </a:p>
                    <a:p>
                      <a:pPr marL="344488" indent="-284163">
                        <a:lnSpc>
                          <a:spcPct val="150000"/>
                        </a:lnSpc>
                        <a:buFont typeface="Arial" panose="020B0604020202020204" pitchFamily="34" charset="0"/>
                        <a:buChar char="•"/>
                        <a:tabLst/>
                      </a:pPr>
                      <a:r>
                        <a:rPr lang="en-US" sz="2000" cap="none" dirty="0">
                          <a:solidFill>
                            <a:schemeClr val="tx1"/>
                          </a:solidFill>
                        </a:rPr>
                        <a:t>conventional vs unconventional</a:t>
                      </a:r>
                    </a:p>
                    <a:p>
                      <a:pPr marL="0" indent="0">
                        <a:buFont typeface="Arial" panose="020B0604020202020204" pitchFamily="34" charset="0"/>
                        <a:buNone/>
                        <a:tabLst/>
                      </a:pPr>
                      <a:endParaRPr lang="en-US" sz="1800" cap="non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344488" marR="0" indent="-344488">
                        <a:spcBef>
                          <a:spcPts val="0"/>
                        </a:spcBef>
                        <a:spcAft>
                          <a:spcPts val="0"/>
                        </a:spcAft>
                      </a:pPr>
                      <a:endParaRPr lang="en-US" sz="1800" kern="1200" dirty="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56073998"/>
                  </a:ext>
                </a:extLst>
              </a:tr>
            </a:tbl>
          </a:graphicData>
        </a:graphic>
      </p:graphicFrame>
      <p:sp>
        <p:nvSpPr>
          <p:cNvPr id="3" name="Rectangle 2">
            <a:extLst>
              <a:ext uri="{FF2B5EF4-FFF2-40B4-BE49-F238E27FC236}">
                <a16:creationId xmlns:a16="http://schemas.microsoft.com/office/drawing/2014/main" id="{7B4725E9-AD88-4116-8543-2F15050A5D0D}"/>
              </a:ext>
            </a:extLst>
          </p:cNvPr>
          <p:cNvSpPr/>
          <p:nvPr/>
        </p:nvSpPr>
        <p:spPr>
          <a:xfrm>
            <a:off x="9510307" y="1327661"/>
            <a:ext cx="2610112" cy="1015663"/>
          </a:xfrm>
          <a:prstGeom prst="rect">
            <a:avLst/>
          </a:prstGeom>
        </p:spPr>
        <p:txBody>
          <a:bodyPr wrap="square">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Should the apical views be oblong or round?</a:t>
            </a:r>
          </a:p>
        </p:txBody>
      </p:sp>
      <p:pic>
        <p:nvPicPr>
          <p:cNvPr id="14" name="Picture 13">
            <a:extLst>
              <a:ext uri="{FF2B5EF4-FFF2-40B4-BE49-F238E27FC236}">
                <a16:creationId xmlns:a16="http://schemas.microsoft.com/office/drawing/2014/main" id="{D5CFC089-F8FA-D2E3-77FE-18AED84D4AE7}"/>
              </a:ext>
            </a:extLst>
          </p:cNvPr>
          <p:cNvPicPr>
            <a:picLocks noChangeAspect="1"/>
          </p:cNvPicPr>
          <p:nvPr/>
        </p:nvPicPr>
        <p:blipFill>
          <a:blip r:embed="rId2"/>
          <a:stretch>
            <a:fillRect/>
          </a:stretch>
        </p:blipFill>
        <p:spPr>
          <a:xfrm>
            <a:off x="302718" y="3964837"/>
            <a:ext cx="4143375" cy="2093119"/>
          </a:xfrm>
          <a:prstGeom prst="rect">
            <a:avLst/>
          </a:prstGeom>
        </p:spPr>
      </p:pic>
      <p:pic>
        <p:nvPicPr>
          <p:cNvPr id="16" name="Picture 15">
            <a:extLst>
              <a:ext uri="{FF2B5EF4-FFF2-40B4-BE49-F238E27FC236}">
                <a16:creationId xmlns:a16="http://schemas.microsoft.com/office/drawing/2014/main" id="{B9C9E69D-4AB3-8791-28B9-E1FFD156732F}"/>
              </a:ext>
            </a:extLst>
          </p:cNvPr>
          <p:cNvPicPr>
            <a:picLocks noChangeAspect="1"/>
          </p:cNvPicPr>
          <p:nvPr/>
        </p:nvPicPr>
        <p:blipFill>
          <a:blip r:embed="rId3"/>
          <a:stretch>
            <a:fillRect/>
          </a:stretch>
        </p:blipFill>
        <p:spPr>
          <a:xfrm>
            <a:off x="5051787" y="3987057"/>
            <a:ext cx="4179315" cy="2070899"/>
          </a:xfrm>
          <a:prstGeom prst="rect">
            <a:avLst/>
          </a:prstGeom>
        </p:spPr>
      </p:pic>
      <p:pic>
        <p:nvPicPr>
          <p:cNvPr id="18" name="Picture 17">
            <a:extLst>
              <a:ext uri="{FF2B5EF4-FFF2-40B4-BE49-F238E27FC236}">
                <a16:creationId xmlns:a16="http://schemas.microsoft.com/office/drawing/2014/main" id="{4D2C4C43-4C59-D1F7-8532-8F0DBD418C1E}"/>
              </a:ext>
            </a:extLst>
          </p:cNvPr>
          <p:cNvPicPr>
            <a:picLocks noChangeAspect="1"/>
          </p:cNvPicPr>
          <p:nvPr/>
        </p:nvPicPr>
        <p:blipFill>
          <a:blip r:embed="rId4"/>
          <a:stretch>
            <a:fillRect/>
          </a:stretch>
        </p:blipFill>
        <p:spPr>
          <a:xfrm>
            <a:off x="5333445" y="744394"/>
            <a:ext cx="3616000" cy="2684606"/>
          </a:xfrm>
          <a:prstGeom prst="rect">
            <a:avLst/>
          </a:prstGeom>
        </p:spPr>
      </p:pic>
    </p:spTree>
    <p:extLst>
      <p:ext uri="{BB962C8B-B14F-4D97-AF65-F5344CB8AC3E}">
        <p14:creationId xmlns:p14="http://schemas.microsoft.com/office/powerpoint/2010/main" val="2496256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BCF11-2C81-4CA4-95C3-838D265BCFC3}"/>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D1327856-BBA6-41F2-93CD-1403DF591E07}"/>
              </a:ext>
            </a:extLst>
          </p:cNvPr>
          <p:cNvSpPr txBox="1"/>
          <p:nvPr/>
        </p:nvSpPr>
        <p:spPr>
          <a:xfrm>
            <a:off x="927848" y="1551563"/>
            <a:ext cx="10336304" cy="3754874"/>
          </a:xfrm>
          <a:prstGeom prst="rect">
            <a:avLst/>
          </a:prstGeom>
          <a:noFill/>
        </p:spPr>
        <p:txBody>
          <a:bodyPr wrap="square">
            <a:spAutoFit/>
          </a:bodyPr>
          <a:lstStyle/>
          <a:p>
            <a:pPr marL="0" marR="0" algn="ctr">
              <a:spcBef>
                <a:spcPts val="0"/>
              </a:spcBef>
              <a:spcAft>
                <a:spcPts val="0"/>
              </a:spcAft>
            </a:pPr>
            <a:r>
              <a:rPr lang="en-US" sz="3200" dirty="0">
                <a:solidFill>
                  <a:schemeClr val="accent1">
                    <a:lumMod val="75000"/>
                  </a:schemeClr>
                </a:solidFill>
                <a:effectLst/>
                <a:latin typeface="Comic Sans MS" panose="030F0702030302020204" pitchFamily="66" charset="0"/>
                <a:ea typeface="MS Mincho" panose="02020609040205080304" pitchFamily="49" charset="-128"/>
              </a:rPr>
              <a:t>ECHO…THE NOTEBOOK 8 &amp; THE WORKBOOK 8</a:t>
            </a:r>
            <a:endParaRPr lang="en-US" sz="3200" dirty="0">
              <a:solidFill>
                <a:schemeClr val="accent1">
                  <a:lumMod val="75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endParaRPr lang="en-US" sz="2000" dirty="0">
              <a:solidFill>
                <a:schemeClr val="accent1">
                  <a:lumMod val="75000"/>
                </a:schemeClr>
              </a:solidFill>
              <a:effectLst/>
              <a:latin typeface="Comic Sans MS" panose="030F0702030302020204" pitchFamily="66" charset="0"/>
              <a:ea typeface="MS Mincho" panose="02020609040205080304" pitchFamily="49" charset="-128"/>
            </a:endParaRPr>
          </a:p>
          <a:p>
            <a:pPr marL="0" marR="0" algn="ctr">
              <a:spcBef>
                <a:spcPts val="0"/>
              </a:spcBef>
              <a:spcAft>
                <a:spcPts val="0"/>
              </a:spcAft>
            </a:pPr>
            <a:r>
              <a:rPr lang="en-US" sz="2000" dirty="0">
                <a:solidFill>
                  <a:schemeClr val="accent1">
                    <a:lumMod val="75000"/>
                  </a:schemeClr>
                </a:solidFill>
                <a:effectLst/>
                <a:latin typeface="Comic Sans MS" panose="030F0702030302020204" pitchFamily="66" charset="0"/>
                <a:ea typeface="MS Mincho" panose="02020609040205080304" pitchFamily="49" charset="-128"/>
              </a:rPr>
              <a:t>are currently approved by the </a:t>
            </a:r>
          </a:p>
          <a:p>
            <a:pPr marL="0" marR="0" algn="ctr">
              <a:spcBef>
                <a:spcPts val="0"/>
              </a:spcBef>
              <a:spcAft>
                <a:spcPts val="0"/>
              </a:spcAft>
            </a:pPr>
            <a:r>
              <a:rPr lang="en-US" sz="2000" dirty="0">
                <a:solidFill>
                  <a:schemeClr val="accent1">
                    <a:lumMod val="75000"/>
                  </a:schemeClr>
                </a:solidFill>
                <a:effectLst/>
                <a:latin typeface="Comic Sans MS" panose="030F0702030302020204" pitchFamily="66" charset="0"/>
                <a:ea typeface="MS Mincho" panose="02020609040205080304" pitchFamily="49" charset="-128"/>
              </a:rPr>
              <a:t>Society of Diagnostic Medical Sonography (SDMS) </a:t>
            </a:r>
            <a:endParaRPr lang="en-US" sz="2000" dirty="0">
              <a:solidFill>
                <a:schemeClr val="accent1">
                  <a:lumMod val="75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r>
              <a:rPr lang="en-US" sz="2000" dirty="0">
                <a:solidFill>
                  <a:schemeClr val="accent1">
                    <a:lumMod val="75000"/>
                  </a:schemeClr>
                </a:solidFill>
                <a:effectLst/>
                <a:latin typeface="Comic Sans MS" panose="030F0702030302020204" pitchFamily="66" charset="0"/>
                <a:ea typeface="MS Mincho" panose="02020609040205080304" pitchFamily="49" charset="-128"/>
              </a:rPr>
              <a:t>as a self-instructional activity </a:t>
            </a:r>
            <a:r>
              <a:rPr lang="en-US" sz="2000" dirty="0">
                <a:solidFill>
                  <a:schemeClr val="accent1">
                    <a:lumMod val="75000"/>
                  </a:schemeClr>
                </a:solidFill>
                <a:latin typeface="Comic Sans MS" panose="030F0702030302020204" pitchFamily="66" charset="0"/>
                <a:ea typeface="MS Mincho" panose="02020609040205080304" pitchFamily="49" charset="-128"/>
              </a:rPr>
              <a:t>f</a:t>
            </a:r>
            <a:r>
              <a:rPr lang="en-US" sz="2000" dirty="0">
                <a:solidFill>
                  <a:schemeClr val="accent1">
                    <a:lumMod val="75000"/>
                  </a:schemeClr>
                </a:solidFill>
                <a:effectLst/>
                <a:latin typeface="Comic Sans MS" panose="030F0702030302020204" pitchFamily="66" charset="0"/>
                <a:ea typeface="MS Mincho" panose="02020609040205080304" pitchFamily="49" charset="-128"/>
              </a:rPr>
              <a:t>or</a:t>
            </a:r>
            <a:endParaRPr lang="en-US" sz="1800" dirty="0">
              <a:solidFill>
                <a:schemeClr val="accent1">
                  <a:lumMod val="75000"/>
                </a:schemeClr>
              </a:solidFill>
              <a:effectLst/>
              <a:latin typeface="Comic Sans MS" panose="030F0702030302020204" pitchFamily="66" charset="0"/>
              <a:ea typeface="MS Mincho" panose="02020609040205080304" pitchFamily="49" charset="-128"/>
            </a:endParaRPr>
          </a:p>
          <a:p>
            <a:pPr marL="0" marR="0" algn="ctr">
              <a:spcBef>
                <a:spcPts val="0"/>
              </a:spcBef>
              <a:spcAft>
                <a:spcPts val="0"/>
              </a:spcAft>
            </a:pPr>
            <a:endParaRPr lang="en-US" sz="2000" dirty="0">
              <a:solidFill>
                <a:schemeClr val="accent1">
                  <a:lumMod val="75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r>
              <a:rPr lang="en-US" sz="6000" dirty="0">
                <a:solidFill>
                  <a:schemeClr val="accent1">
                    <a:lumMod val="75000"/>
                  </a:schemeClr>
                </a:solidFill>
                <a:latin typeface="Bauhaus 93" panose="04030905020B02020C02" pitchFamily="82" charset="0"/>
                <a:ea typeface="MS Mincho" panose="02020609040205080304" pitchFamily="49" charset="-128"/>
              </a:rPr>
              <a:t>31</a:t>
            </a:r>
            <a:r>
              <a:rPr lang="en-US" sz="6000" dirty="0">
                <a:solidFill>
                  <a:schemeClr val="accent1">
                    <a:lumMod val="75000"/>
                  </a:schemeClr>
                </a:solidFill>
                <a:effectLst/>
                <a:latin typeface="Bauhaus 93" panose="04030905020B02020C02" pitchFamily="82" charset="0"/>
                <a:ea typeface="MS Mincho" panose="02020609040205080304" pitchFamily="49" charset="-128"/>
              </a:rPr>
              <a:t> CME CREDITS</a:t>
            </a:r>
            <a:endParaRPr lang="en-US" sz="2400" dirty="0">
              <a:solidFill>
                <a:schemeClr val="accent1">
                  <a:lumMod val="75000"/>
                </a:schemeClr>
              </a:solidFill>
              <a:effectLst/>
              <a:latin typeface="Bauhaus 93" panose="04030905020B02020C02" pitchFamily="82" charset="0"/>
              <a:ea typeface="Times New Roman" panose="02020603050405020304" pitchFamily="18" charset="0"/>
            </a:endParaRPr>
          </a:p>
          <a:p>
            <a:pPr marL="0" marR="0" algn="ctr">
              <a:spcBef>
                <a:spcPts val="0"/>
              </a:spcBef>
              <a:spcAft>
                <a:spcPts val="0"/>
              </a:spcAft>
            </a:pPr>
            <a:r>
              <a:rPr lang="en-US" sz="800" dirty="0">
                <a:solidFill>
                  <a:schemeClr val="accent1">
                    <a:lumMod val="75000"/>
                  </a:schemeClr>
                </a:solidFill>
                <a:effectLst/>
                <a:latin typeface="Comic Sans MS" panose="030F0702030302020204" pitchFamily="66" charset="0"/>
                <a:ea typeface="MS Mincho" panose="02020609040205080304" pitchFamily="49" charset="-128"/>
              </a:rPr>
              <a:t> </a:t>
            </a:r>
            <a:endParaRPr lang="en-US" sz="2000" dirty="0">
              <a:solidFill>
                <a:schemeClr val="accent1">
                  <a:lumMod val="75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endParaRPr lang="en-US" sz="2000" i="1" dirty="0">
              <a:solidFill>
                <a:schemeClr val="accent1">
                  <a:lumMod val="75000"/>
                </a:schemeClr>
              </a:solidFill>
              <a:effectLst/>
              <a:latin typeface="Courier New" panose="02070309020205020404" pitchFamily="49" charset="0"/>
              <a:ea typeface="MS Mincho" panose="02020609040205080304" pitchFamily="49" charset="-128"/>
            </a:endParaRPr>
          </a:p>
          <a:p>
            <a:pPr marL="0" marR="0" algn="ctr">
              <a:spcBef>
                <a:spcPts val="0"/>
              </a:spcBef>
              <a:spcAft>
                <a:spcPts val="0"/>
              </a:spcAft>
            </a:pPr>
            <a:r>
              <a:rPr lang="en-US" sz="1800" dirty="0">
                <a:solidFill>
                  <a:schemeClr val="accent1">
                    <a:lumMod val="75000"/>
                  </a:schemeClr>
                </a:solidFill>
                <a:effectLst/>
                <a:latin typeface="Comic Sans MS" panose="030F0702030302020204" pitchFamily="66" charset="0"/>
                <a:ea typeface="MS Mincho" panose="02020609040205080304" pitchFamily="49" charset="-128"/>
              </a:rPr>
              <a:t>Please refer to </a:t>
            </a:r>
            <a:r>
              <a:rPr lang="en-US" sz="1800" u="sng" dirty="0">
                <a:solidFill>
                  <a:schemeClr val="accent1">
                    <a:lumMod val="75000"/>
                  </a:schemeClr>
                </a:solidFill>
                <a:effectLst/>
                <a:latin typeface="Comic Sans MS" panose="030F0702030302020204" pitchFamily="66" charset="0"/>
                <a:ea typeface="MS Mincho" panose="02020609040205080304" pitchFamily="49" charset="-128"/>
                <a:hlinkClick r:id="rId2">
                  <a:extLst>
                    <a:ext uri="{A12FA001-AC4F-418D-AE19-62706E023703}">
                      <ahyp:hlinkClr xmlns:ahyp="http://schemas.microsoft.com/office/drawing/2018/hyperlinkcolor" val="tx"/>
                    </a:ext>
                  </a:extLst>
                </a:hlinkClick>
              </a:rPr>
              <a:t>www.echonotebook.com</a:t>
            </a:r>
            <a:r>
              <a:rPr lang="en-US" sz="1800" dirty="0">
                <a:solidFill>
                  <a:schemeClr val="accent1">
                    <a:lumMod val="75000"/>
                  </a:schemeClr>
                </a:solidFill>
                <a:effectLst/>
                <a:latin typeface="Comic Sans MS" panose="030F0702030302020204" pitchFamily="66" charset="0"/>
                <a:ea typeface="MS Mincho" panose="02020609040205080304" pitchFamily="49" charset="-128"/>
              </a:rPr>
              <a:t> for </a:t>
            </a:r>
            <a:r>
              <a:rPr lang="en-US" sz="1800">
                <a:solidFill>
                  <a:schemeClr val="accent1">
                    <a:lumMod val="75000"/>
                  </a:schemeClr>
                </a:solidFill>
                <a:effectLst/>
                <a:latin typeface="Comic Sans MS" panose="030F0702030302020204" pitchFamily="66" charset="0"/>
                <a:ea typeface="MS Mincho" panose="02020609040205080304" pitchFamily="49" charset="-128"/>
              </a:rPr>
              <a:t>more details!</a:t>
            </a:r>
            <a:endParaRPr lang="en-US" sz="2000" dirty="0">
              <a:solidFill>
                <a:schemeClr val="accent1">
                  <a:lumMod val="75000"/>
                </a:schemeClr>
              </a:solidFill>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1704644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A49AE-0709-473B-9ACA-A6FB3A81492A}"/>
              </a:ext>
            </a:extLst>
          </p:cNvPr>
          <p:cNvSpPr>
            <a:spLocks noGrp="1"/>
          </p:cNvSpPr>
          <p:nvPr>
            <p:ph type="sldNum" sz="quarter" idx="12"/>
          </p:nvPr>
        </p:nvSpPr>
        <p:spPr/>
        <p:txBody>
          <a:bodyPr/>
          <a:lstStyle/>
          <a:p>
            <a:fld id="{6D22F896-40B5-4ADD-8801-0D06FADFA095}" type="slidenum">
              <a:rPr lang="en-US" smtClean="0"/>
              <a:t>30</a:t>
            </a:fld>
            <a:endParaRPr lang="en-US" dirty="0"/>
          </a:p>
        </p:txBody>
      </p:sp>
      <p:graphicFrame>
        <p:nvGraphicFramePr>
          <p:cNvPr id="10" name="Object 9">
            <a:extLst>
              <a:ext uri="{FF2B5EF4-FFF2-40B4-BE49-F238E27FC236}">
                <a16:creationId xmlns:a16="http://schemas.microsoft.com/office/drawing/2014/main" id="{2D20448E-C297-42BC-9E98-D20AA0B13732}"/>
              </a:ext>
            </a:extLst>
          </p:cNvPr>
          <p:cNvGraphicFramePr>
            <a:graphicFrameLocks noChangeAspect="1"/>
          </p:cNvGraphicFramePr>
          <p:nvPr>
            <p:extLst>
              <p:ext uri="{D42A27DB-BD31-4B8C-83A1-F6EECF244321}">
                <p14:modId xmlns:p14="http://schemas.microsoft.com/office/powerpoint/2010/main" val="372035797"/>
              </p:ext>
            </p:extLst>
          </p:nvPr>
        </p:nvGraphicFramePr>
        <p:xfrm>
          <a:off x="1014263" y="1765429"/>
          <a:ext cx="3739423" cy="3205220"/>
        </p:xfrm>
        <a:graphic>
          <a:graphicData uri="http://schemas.openxmlformats.org/presentationml/2006/ole">
            <mc:AlternateContent xmlns:mc="http://schemas.openxmlformats.org/markup-compatibility/2006">
              <mc:Choice xmlns:v="urn:schemas-microsoft-com:vml" Requires="v">
                <p:oleObj name="Bitmap Image" r:id="rId2" imgW="2048161" imgH="1781424" progId="Paint.Picture">
                  <p:embed/>
                </p:oleObj>
              </mc:Choice>
              <mc:Fallback>
                <p:oleObj name="Bitmap Image" r:id="rId2" imgW="2048161" imgH="1781424" progId="Paint.Picture">
                  <p:embed/>
                  <p:pic>
                    <p:nvPicPr>
                      <p:cNvPr id="10" name="Object 9">
                        <a:extLst>
                          <a:ext uri="{FF2B5EF4-FFF2-40B4-BE49-F238E27FC236}">
                            <a16:creationId xmlns:a16="http://schemas.microsoft.com/office/drawing/2014/main" id="{2D20448E-C297-42BC-9E98-D20AA0B13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63" y="1765429"/>
                        <a:ext cx="3739423" cy="3205220"/>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C9C13312-DBF3-49F0-A83B-7F886A183F01}"/>
              </a:ext>
            </a:extLst>
          </p:cNvPr>
          <p:cNvGraphicFramePr>
            <a:graphicFrameLocks noChangeAspect="1"/>
          </p:cNvGraphicFramePr>
          <p:nvPr>
            <p:extLst>
              <p:ext uri="{D42A27DB-BD31-4B8C-83A1-F6EECF244321}">
                <p14:modId xmlns:p14="http://schemas.microsoft.com/office/powerpoint/2010/main" val="3844904066"/>
              </p:ext>
            </p:extLst>
          </p:nvPr>
        </p:nvGraphicFramePr>
        <p:xfrm>
          <a:off x="7991710" y="1765429"/>
          <a:ext cx="3186027" cy="3205220"/>
        </p:xfrm>
        <a:graphic>
          <a:graphicData uri="http://schemas.openxmlformats.org/presentationml/2006/ole">
            <mc:AlternateContent xmlns:mc="http://schemas.openxmlformats.org/markup-compatibility/2006">
              <mc:Choice xmlns:v="urn:schemas-microsoft-com:vml" Requires="v">
                <p:oleObj name="Bitmap Image" r:id="rId4" imgW="1819529" imgH="1876190" progId="Paint.Picture">
                  <p:embed/>
                </p:oleObj>
              </mc:Choice>
              <mc:Fallback>
                <p:oleObj name="Bitmap Image" r:id="rId4" imgW="1819529" imgH="1876190" progId="Paint.Picture">
                  <p:embed/>
                  <p:pic>
                    <p:nvPicPr>
                      <p:cNvPr id="11" name="Object 10">
                        <a:extLst>
                          <a:ext uri="{FF2B5EF4-FFF2-40B4-BE49-F238E27FC236}">
                            <a16:creationId xmlns:a16="http://schemas.microsoft.com/office/drawing/2014/main" id="{C9C13312-DBF3-49F0-A83B-7F886A183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1710" y="1765429"/>
                        <a:ext cx="3186027" cy="3205220"/>
                      </a:xfrm>
                      <a:prstGeom prst="rect">
                        <a:avLst/>
                      </a:prstGeom>
                      <a:noFill/>
                    </p:spPr>
                  </p:pic>
                </p:oleObj>
              </mc:Fallback>
            </mc:AlternateContent>
          </a:graphicData>
        </a:graphic>
      </p:graphicFrame>
      <p:sp>
        <p:nvSpPr>
          <p:cNvPr id="3" name="Rectangle 2">
            <a:extLst>
              <a:ext uri="{FF2B5EF4-FFF2-40B4-BE49-F238E27FC236}">
                <a16:creationId xmlns:a16="http://schemas.microsoft.com/office/drawing/2014/main" id="{7B4725E9-AD88-4116-8543-2F15050A5D0D}"/>
              </a:ext>
            </a:extLst>
          </p:cNvPr>
          <p:cNvSpPr/>
          <p:nvPr/>
        </p:nvSpPr>
        <p:spPr>
          <a:xfrm>
            <a:off x="4753686" y="949821"/>
            <a:ext cx="3238024" cy="1631216"/>
          </a:xfrm>
          <a:prstGeom prst="rect">
            <a:avLst/>
          </a:prstGeom>
        </p:spPr>
        <p:txBody>
          <a:bodyPr wrap="square">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Choose the on-axis image</a:t>
            </a:r>
          </a:p>
          <a:p>
            <a:pPr algn="ctr"/>
            <a:r>
              <a:rPr lang="en-US" sz="2000" dirty="0">
                <a:solidFill>
                  <a:srgbClr val="F25516"/>
                </a:solidFill>
                <a:latin typeface="Gabriola" panose="04040605051002020D02" pitchFamily="82" charset="0"/>
              </a:rPr>
              <a:t>&amp; </a:t>
            </a:r>
          </a:p>
          <a:p>
            <a:pPr algn="ctr"/>
            <a:r>
              <a:rPr lang="en-US" sz="2000" dirty="0">
                <a:solidFill>
                  <a:srgbClr val="F25516"/>
                </a:solidFill>
                <a:latin typeface="Gabriola" panose="04040605051002020D02" pitchFamily="82" charset="0"/>
              </a:rPr>
              <a:t>describe how on-axis images </a:t>
            </a:r>
          </a:p>
          <a:p>
            <a:pPr algn="ctr"/>
            <a:r>
              <a:rPr lang="en-US" sz="2000" dirty="0">
                <a:solidFill>
                  <a:srgbClr val="F25516"/>
                </a:solidFill>
                <a:latin typeface="Gabriola" panose="04040605051002020D02" pitchFamily="82" charset="0"/>
              </a:rPr>
              <a:t>are accomplished.</a:t>
            </a:r>
          </a:p>
        </p:txBody>
      </p:sp>
      <p:sp>
        <p:nvSpPr>
          <p:cNvPr id="4" name="TextBox 3">
            <a:extLst>
              <a:ext uri="{FF2B5EF4-FFF2-40B4-BE49-F238E27FC236}">
                <a16:creationId xmlns:a16="http://schemas.microsoft.com/office/drawing/2014/main" id="{ECEDC479-B76F-43CA-BCEF-31DA45C96053}"/>
              </a:ext>
            </a:extLst>
          </p:cNvPr>
          <p:cNvSpPr txBox="1"/>
          <p:nvPr/>
        </p:nvSpPr>
        <p:spPr>
          <a:xfrm>
            <a:off x="579772" y="4609450"/>
            <a:ext cx="8347828" cy="461665"/>
          </a:xfrm>
          <a:prstGeom prst="rect">
            <a:avLst/>
          </a:prstGeom>
          <a:noFill/>
        </p:spPr>
        <p:txBody>
          <a:bodyPr wrap="square" rtlCol="0">
            <a:spAutoFit/>
          </a:bodyPr>
          <a:lstStyle/>
          <a:p>
            <a:r>
              <a:rPr lang="en-US" sz="2400" dirty="0">
                <a:solidFill>
                  <a:srgbClr val="F25516"/>
                </a:solidFill>
              </a:rPr>
              <a:t>A                                                                                                     B</a:t>
            </a:r>
          </a:p>
        </p:txBody>
      </p:sp>
    </p:spTree>
    <p:extLst>
      <p:ext uri="{BB962C8B-B14F-4D97-AF65-F5344CB8AC3E}">
        <p14:creationId xmlns:p14="http://schemas.microsoft.com/office/powerpoint/2010/main" val="781268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A49AE-0709-473B-9ACA-A6FB3A81492A}"/>
              </a:ext>
            </a:extLst>
          </p:cNvPr>
          <p:cNvSpPr>
            <a:spLocks noGrp="1"/>
          </p:cNvSpPr>
          <p:nvPr>
            <p:ph type="sldNum" sz="quarter" idx="12"/>
          </p:nvPr>
        </p:nvSpPr>
        <p:spPr/>
        <p:txBody>
          <a:bodyPr/>
          <a:lstStyle/>
          <a:p>
            <a:fld id="{6D22F896-40B5-4ADD-8801-0D06FADFA095}" type="slidenum">
              <a:rPr lang="en-US" smtClean="0"/>
              <a:t>31</a:t>
            </a:fld>
            <a:endParaRPr lang="en-US" dirty="0"/>
          </a:p>
        </p:txBody>
      </p:sp>
      <p:graphicFrame>
        <p:nvGraphicFramePr>
          <p:cNvPr id="8" name="Table 7">
            <a:extLst>
              <a:ext uri="{FF2B5EF4-FFF2-40B4-BE49-F238E27FC236}">
                <a16:creationId xmlns:a16="http://schemas.microsoft.com/office/drawing/2014/main" id="{9752269B-449C-416E-AFD7-7852B3842BB1}"/>
              </a:ext>
            </a:extLst>
          </p:cNvPr>
          <p:cNvGraphicFramePr>
            <a:graphicFrameLocks noGrp="1"/>
          </p:cNvGraphicFramePr>
          <p:nvPr>
            <p:extLst>
              <p:ext uri="{D42A27DB-BD31-4B8C-83A1-F6EECF244321}">
                <p14:modId xmlns:p14="http://schemas.microsoft.com/office/powerpoint/2010/main" val="2775728285"/>
              </p:ext>
            </p:extLst>
          </p:nvPr>
        </p:nvGraphicFramePr>
        <p:xfrm>
          <a:off x="6928" y="263699"/>
          <a:ext cx="9285517" cy="6065520"/>
        </p:xfrm>
        <a:graphic>
          <a:graphicData uri="http://schemas.openxmlformats.org/drawingml/2006/table">
            <a:tbl>
              <a:tblPr firstRow="1" bandRow="1">
                <a:tableStyleId>{37CE84F3-28C3-443E-9E96-99CF82512B78}</a:tableStyleId>
              </a:tblPr>
              <a:tblGrid>
                <a:gridCol w="3736365">
                  <a:extLst>
                    <a:ext uri="{9D8B030D-6E8A-4147-A177-3AD203B41FA5}">
                      <a16:colId xmlns:a16="http://schemas.microsoft.com/office/drawing/2014/main" val="1306086594"/>
                    </a:ext>
                  </a:extLst>
                </a:gridCol>
                <a:gridCol w="5549152">
                  <a:extLst>
                    <a:ext uri="{9D8B030D-6E8A-4147-A177-3AD203B41FA5}">
                      <a16:colId xmlns:a16="http://schemas.microsoft.com/office/drawing/2014/main" val="4219929168"/>
                    </a:ext>
                  </a:extLst>
                </a:gridCol>
              </a:tblGrid>
              <a:tr h="45086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 2D ECHO</a:t>
                      </a:r>
                      <a:endParaRPr lang="en-US" sz="2400" b="0" u="none"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5530650">
                <a:tc>
                  <a:txBody>
                    <a:bodyPr/>
                    <a:lstStyle/>
                    <a:p>
                      <a:pPr marL="0" lvl="1" indent="0">
                        <a:buFont typeface="Wingdings" panose="05000000000000000000" pitchFamily="2" charset="2"/>
                        <a:buNone/>
                      </a:pPr>
                      <a:r>
                        <a:rPr lang="en-US" sz="2400" u="sng" dirty="0">
                          <a:solidFill>
                            <a:srgbClr val="F25516"/>
                          </a:solidFill>
                          <a:latin typeface="+mj-lt"/>
                          <a:ea typeface="MS Mincho" panose="02020609040205080304" pitchFamily="49" charset="-128"/>
                        </a:rPr>
                        <a:t>INSTRUMENTATION</a:t>
                      </a:r>
                    </a:p>
                    <a:p>
                      <a:pPr marL="457200" lvl="1" indent="-342900">
                        <a:buFont typeface="Wingdings" panose="05000000000000000000" pitchFamily="2" charset="2"/>
                        <a:buChar char="v"/>
                      </a:pPr>
                      <a:endParaRPr lang="en-US" sz="2000" dirty="0">
                        <a:solidFill>
                          <a:schemeClr val="tx1"/>
                        </a:solidFill>
                        <a:ea typeface="MS Mincho" panose="02020609040205080304" pitchFamily="49" charset="-128"/>
                      </a:endParaRPr>
                    </a:p>
                    <a:p>
                      <a:pPr marL="457200" lvl="1" indent="-342900">
                        <a:buFont typeface="Arial" panose="020B0604020202020204" pitchFamily="34" charset="0"/>
                        <a:buChar char="•"/>
                      </a:pPr>
                      <a:r>
                        <a:rPr lang="en-US" sz="2000" dirty="0">
                          <a:solidFill>
                            <a:schemeClr val="tx1"/>
                          </a:solidFill>
                          <a:ea typeface="MS Mincho" panose="02020609040205080304" pitchFamily="49" charset="-128"/>
                        </a:rPr>
                        <a:t>program presets</a:t>
                      </a:r>
                    </a:p>
                    <a:p>
                      <a:pPr marL="457200" lvl="1" indent="-342900">
                        <a:buFont typeface="Arial" panose="020B0604020202020204" pitchFamily="34" charset="0"/>
                        <a:buChar char="•"/>
                      </a:pPr>
                      <a:endParaRPr lang="en-US" sz="2000" dirty="0">
                        <a:solidFill>
                          <a:schemeClr val="tx1"/>
                        </a:solidFill>
                        <a:ea typeface="MS Mincho" panose="02020609040205080304" pitchFamily="49" charset="-128"/>
                      </a:endParaRPr>
                    </a:p>
                    <a:p>
                      <a:pPr marL="457200" lvl="1" indent="-342900">
                        <a:buFont typeface="Arial" panose="020B0604020202020204" pitchFamily="34" charset="0"/>
                        <a:buChar char="•"/>
                      </a:pPr>
                      <a:r>
                        <a:rPr lang="en-US" sz="2000" dirty="0">
                          <a:solidFill>
                            <a:schemeClr val="tx1"/>
                          </a:solidFill>
                          <a:ea typeface="MS Mincho" panose="02020609040205080304" pitchFamily="49" charset="-128"/>
                        </a:rPr>
                        <a:t>optimize images</a:t>
                      </a:r>
                    </a:p>
                    <a:p>
                      <a:pPr marL="114300" lvl="1" indent="0">
                        <a:buFont typeface="Arial" panose="020B0604020202020204" pitchFamily="34" charset="0"/>
                        <a:buNone/>
                      </a:pPr>
                      <a:endParaRPr lang="en-US" sz="2000" dirty="0">
                        <a:solidFill>
                          <a:schemeClr val="tx1"/>
                        </a:solidFill>
                        <a:ea typeface="MS Mincho" panose="02020609040205080304" pitchFamily="49" charset="-128"/>
                      </a:endParaRP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frame rate</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depth</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sector size</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pre/postprocessing zoom</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focus</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overall gain</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TGC</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grayscale maps</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dynamic range</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transmit frequency</a:t>
                      </a:r>
                    </a:p>
                    <a:p>
                      <a:pPr marL="687387" lvl="1" indent="-342900">
                        <a:buFont typeface="Wingdings" panose="05000000000000000000" pitchFamily="2" charset="2"/>
                        <a:buChar char="ü"/>
                      </a:pPr>
                      <a:r>
                        <a:rPr lang="en-US" sz="2000" dirty="0">
                          <a:solidFill>
                            <a:schemeClr val="tx1"/>
                          </a:solidFill>
                          <a:ea typeface="MS Mincho" panose="02020609040205080304" pitchFamily="49" charset="-128"/>
                        </a:rPr>
                        <a:t>harmonic imaging</a:t>
                      </a:r>
                    </a:p>
                    <a:p>
                      <a:pPr marL="0" indent="0">
                        <a:buFont typeface="Arial" panose="020B0604020202020204" pitchFamily="34" charset="0"/>
                        <a:buNone/>
                        <a:tabLst/>
                      </a:pPr>
                      <a:endParaRPr lang="en-US" sz="1800" cap="non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4572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kern="1200" dirty="0">
                        <a:solidFill>
                          <a:schemeClr val="tx1"/>
                        </a:solidFill>
                        <a:effectLst/>
                        <a:latin typeface="+mn-lt"/>
                        <a:ea typeface="+mn-ea"/>
                        <a:cs typeface="+mn-cs"/>
                      </a:endParaRPr>
                    </a:p>
                    <a:p>
                      <a:pPr marL="4572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kern="1200" dirty="0">
                        <a:solidFill>
                          <a:schemeClr val="tx1"/>
                        </a:solidFill>
                        <a:effectLst/>
                        <a:latin typeface="+mn-lt"/>
                        <a:ea typeface="+mn-ea"/>
                        <a:cs typeface="+mn-cs"/>
                      </a:endParaRPr>
                    </a:p>
                    <a:p>
                      <a:pPr marL="4572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tx1"/>
                          </a:solidFill>
                          <a:effectLst/>
                          <a:latin typeface="+mn-lt"/>
                          <a:ea typeface="+mn-ea"/>
                          <a:cs typeface="+mn-cs"/>
                        </a:rPr>
                        <a:t>use the </a:t>
                      </a:r>
                      <a:r>
                        <a:rPr lang="en-US" sz="2000" i="1" kern="1200" dirty="0">
                          <a:solidFill>
                            <a:schemeClr val="tx1"/>
                          </a:solidFill>
                          <a:effectLst/>
                          <a:latin typeface="+mn-lt"/>
                          <a:ea typeface="+mn-ea"/>
                          <a:cs typeface="+mn-cs"/>
                        </a:rPr>
                        <a:t>highest</a:t>
                      </a:r>
                      <a:r>
                        <a:rPr lang="en-US" sz="2000" kern="1200" dirty="0">
                          <a:solidFill>
                            <a:schemeClr val="tx1"/>
                          </a:solidFill>
                          <a:effectLst/>
                          <a:latin typeface="+mn-lt"/>
                          <a:ea typeface="+mn-ea"/>
                          <a:cs typeface="+mn-cs"/>
                        </a:rPr>
                        <a:t> frame rate possible </a:t>
                      </a:r>
                      <a:r>
                        <a:rPr lang="en-US" sz="2000" kern="1200" dirty="0">
                          <a:solidFill>
                            <a:schemeClr val="tx1"/>
                          </a:solidFill>
                          <a:effectLst/>
                          <a:latin typeface="+mn-lt"/>
                          <a:ea typeface="+mn-ea"/>
                          <a:cs typeface="+mn-cs"/>
                          <a:sym typeface="Wingdings" panose="05000000000000000000" pitchFamily="2" charset="2"/>
                        </a:rPr>
                        <a:t>to </a:t>
                      </a:r>
                      <a:r>
                        <a:rPr lang="en-US" sz="2000" kern="1200" dirty="0">
                          <a:solidFill>
                            <a:schemeClr val="tx1"/>
                          </a:solidFill>
                          <a:effectLst/>
                          <a:latin typeface="+mn-lt"/>
                          <a:ea typeface="+mn-ea"/>
                          <a:cs typeface="+mn-cs"/>
                        </a:rPr>
                        <a:t>achieve real-time, continuous movement</a:t>
                      </a:r>
                    </a:p>
                    <a:p>
                      <a:pPr marL="4572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kern="1200" dirty="0">
                        <a:solidFill>
                          <a:schemeClr val="tx1"/>
                        </a:solidFill>
                        <a:effectLst/>
                        <a:latin typeface="+mn-lt"/>
                        <a:ea typeface="+mn-ea"/>
                        <a:cs typeface="+mn-cs"/>
                      </a:endParaRPr>
                    </a:p>
                    <a:p>
                      <a:pPr marL="4572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tx1"/>
                          </a:solidFill>
                          <a:effectLst/>
                          <a:latin typeface="+mn-lt"/>
                          <a:ea typeface="+mn-ea"/>
                          <a:cs typeface="+mn-cs"/>
                        </a:rPr>
                        <a:t>sonographer </a:t>
                      </a:r>
                      <a:r>
                        <a:rPr lang="en-US" sz="2000" kern="1200" dirty="0">
                          <a:solidFill>
                            <a:schemeClr val="tx1"/>
                          </a:solidFill>
                          <a:effectLst/>
                          <a:latin typeface="+mn-lt"/>
                          <a:ea typeface="+mn-ea"/>
                          <a:cs typeface="+mn-cs"/>
                          <a:sym typeface="Wingdings" panose="05000000000000000000" pitchFamily="2" charset="2"/>
                        </a:rPr>
                        <a:t> </a:t>
                      </a:r>
                      <a:r>
                        <a:rPr lang="en-US" sz="2000" kern="1200" dirty="0">
                          <a:solidFill>
                            <a:schemeClr val="tx1"/>
                          </a:solidFill>
                          <a:effectLst/>
                          <a:latin typeface="+mn-lt"/>
                          <a:ea typeface="+mn-ea"/>
                          <a:cs typeface="+mn-cs"/>
                        </a:rPr>
                        <a:t>increase frame rate &amp; improve temporal resolution  </a:t>
                      </a:r>
                    </a:p>
                    <a:p>
                      <a:pPr marL="114300" lvl="1" indent="0">
                        <a:buFont typeface="Arial" panose="020B0604020202020204" pitchFamily="34" charset="0"/>
                        <a:buNone/>
                      </a:pPr>
                      <a:endParaRPr lang="en-US" sz="2000" dirty="0">
                        <a:solidFill>
                          <a:schemeClr val="tx1"/>
                        </a:solidFill>
                        <a:ea typeface="MS Mincho" panose="02020609040205080304" pitchFamily="49" charset="-128"/>
                      </a:endParaRPr>
                    </a:p>
                    <a:p>
                      <a:pPr marL="798513" lvl="1" indent="-341313">
                        <a:buFont typeface="Wingdings" panose="05000000000000000000" pitchFamily="2" charset="2"/>
                        <a:buChar char="ü"/>
                      </a:pPr>
                      <a:r>
                        <a:rPr lang="en-US" sz="2000" dirty="0">
                          <a:solidFill>
                            <a:schemeClr val="tx1"/>
                          </a:solidFill>
                          <a:ea typeface="MS Mincho" panose="02020609040205080304" pitchFamily="49" charset="-128"/>
                        </a:rPr>
                        <a:t>decrease depth</a:t>
                      </a:r>
                    </a:p>
                    <a:p>
                      <a:pPr marL="798513" lvl="1" indent="-341313">
                        <a:buFont typeface="Wingdings" panose="05000000000000000000" pitchFamily="2" charset="2"/>
                        <a:buChar char="ü"/>
                      </a:pPr>
                      <a:r>
                        <a:rPr lang="en-US" sz="2000" dirty="0">
                          <a:solidFill>
                            <a:schemeClr val="tx1"/>
                          </a:solidFill>
                          <a:ea typeface="MS Mincho" panose="02020609040205080304" pitchFamily="49" charset="-128"/>
                        </a:rPr>
                        <a:t>utilize smallest field of view possible</a:t>
                      </a:r>
                    </a:p>
                    <a:p>
                      <a:pPr marL="798513" marR="0" lvl="1" indent="-341313"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dirty="0">
                          <a:solidFill>
                            <a:schemeClr val="tx1"/>
                          </a:solidFill>
                          <a:ea typeface="MS Mincho" panose="02020609040205080304" pitchFamily="49" charset="-128"/>
                        </a:rPr>
                        <a:t>decrease sector width</a:t>
                      </a:r>
                    </a:p>
                    <a:p>
                      <a:pPr marL="798513" lvl="1" indent="-341313">
                        <a:buFont typeface="Wingdings" panose="05000000000000000000" pitchFamily="2" charset="2"/>
                        <a:buChar char="ü"/>
                      </a:pPr>
                      <a:r>
                        <a:rPr lang="en-US" sz="2000" dirty="0">
                          <a:solidFill>
                            <a:schemeClr val="tx1"/>
                          </a:solidFill>
                          <a:ea typeface="MS Mincho" panose="02020609040205080304" pitchFamily="49" charset="-128"/>
                        </a:rPr>
                        <a:t>decrease # of focal zones</a:t>
                      </a:r>
                    </a:p>
                    <a:p>
                      <a:pPr marL="798513" lvl="1" indent="-341313">
                        <a:buFont typeface="Wingdings" panose="05000000000000000000" pitchFamily="2" charset="2"/>
                        <a:buChar char="ü"/>
                      </a:pPr>
                      <a:r>
                        <a:rPr lang="en-US" sz="2000" dirty="0">
                          <a:solidFill>
                            <a:schemeClr val="tx1"/>
                          </a:solidFill>
                          <a:ea typeface="MS Mincho" panose="02020609040205080304" pitchFamily="49" charset="-128"/>
                        </a:rPr>
                        <a:t>use preprocessing zoom</a:t>
                      </a:r>
                    </a:p>
                    <a:p>
                      <a:pPr marL="798513" lvl="1" indent="-341313">
                        <a:buFont typeface="Wingdings" panose="05000000000000000000" pitchFamily="2" charset="2"/>
                        <a:buChar char="ü"/>
                      </a:pPr>
                      <a:r>
                        <a:rPr lang="en-US" sz="2000" dirty="0">
                          <a:solidFill>
                            <a:schemeClr val="tx1"/>
                          </a:solidFill>
                          <a:ea typeface="MS Mincho" panose="02020609040205080304" pitchFamily="49" charset="-128"/>
                        </a:rPr>
                        <a:t>decrease # of scan lines per sector sweep</a:t>
                      </a:r>
                    </a:p>
                    <a:p>
                      <a:pPr marL="344488" marR="0" indent="-344488">
                        <a:spcBef>
                          <a:spcPts val="0"/>
                        </a:spcBef>
                        <a:spcAft>
                          <a:spcPts val="0"/>
                        </a:spcAft>
                      </a:pPr>
                      <a:endParaRPr lang="en-US" sz="1800" kern="1200" dirty="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56073998"/>
                  </a:ext>
                </a:extLst>
              </a:tr>
            </a:tbl>
          </a:graphicData>
        </a:graphic>
      </p:graphicFrame>
      <p:sp>
        <p:nvSpPr>
          <p:cNvPr id="6" name="TextBox 5">
            <a:extLst>
              <a:ext uri="{FF2B5EF4-FFF2-40B4-BE49-F238E27FC236}">
                <a16:creationId xmlns:a16="http://schemas.microsoft.com/office/drawing/2014/main" id="{C49F92B5-CB58-48D2-AF9E-E725C835021C}"/>
              </a:ext>
            </a:extLst>
          </p:cNvPr>
          <p:cNvSpPr txBox="1"/>
          <p:nvPr/>
        </p:nvSpPr>
        <p:spPr>
          <a:xfrm>
            <a:off x="9292445" y="2344893"/>
            <a:ext cx="2892627" cy="1938992"/>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Which zoom is best? </a:t>
            </a:r>
          </a:p>
          <a:p>
            <a:pPr algn="ctr"/>
            <a:r>
              <a:rPr lang="en-US" sz="2000" dirty="0">
                <a:solidFill>
                  <a:srgbClr val="F25516"/>
                </a:solidFill>
                <a:latin typeface="Gabriola" panose="04040605051002020D02" pitchFamily="82" charset="0"/>
              </a:rPr>
              <a:t>&amp;</a:t>
            </a:r>
          </a:p>
          <a:p>
            <a:pPr algn="ctr"/>
            <a:r>
              <a:rPr lang="en-US" sz="2000" dirty="0">
                <a:solidFill>
                  <a:srgbClr val="F25516"/>
                </a:solidFill>
                <a:latin typeface="Gabriola" panose="04040605051002020D02" pitchFamily="82" charset="0"/>
              </a:rPr>
              <a:t>Does harmonic imaging </a:t>
            </a:r>
          </a:p>
          <a:p>
            <a:pPr algn="ctr"/>
            <a:r>
              <a:rPr lang="en-US" sz="2000" dirty="0">
                <a:solidFill>
                  <a:srgbClr val="F25516"/>
                </a:solidFill>
                <a:latin typeface="Gabriola" panose="04040605051002020D02" pitchFamily="82" charset="0"/>
              </a:rPr>
              <a:t>work best with a high or low </a:t>
            </a:r>
          </a:p>
          <a:p>
            <a:pPr algn="ctr"/>
            <a:r>
              <a:rPr lang="en-US" sz="2000" dirty="0">
                <a:solidFill>
                  <a:srgbClr val="F25516"/>
                </a:solidFill>
                <a:latin typeface="Gabriola" panose="04040605051002020D02" pitchFamily="82" charset="0"/>
              </a:rPr>
              <a:t>frequency transducer?</a:t>
            </a:r>
          </a:p>
        </p:txBody>
      </p:sp>
    </p:spTree>
    <p:extLst>
      <p:ext uri="{BB962C8B-B14F-4D97-AF65-F5344CB8AC3E}">
        <p14:creationId xmlns:p14="http://schemas.microsoft.com/office/powerpoint/2010/main" val="117651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25BF85-7AF9-47FD-B22B-71F2D54DF5F4}"/>
              </a:ext>
            </a:extLst>
          </p:cNvPr>
          <p:cNvSpPr>
            <a:spLocks noGrp="1"/>
          </p:cNvSpPr>
          <p:nvPr>
            <p:ph type="sldNum" sz="quarter" idx="12"/>
          </p:nvPr>
        </p:nvSpPr>
        <p:spPr/>
        <p:txBody>
          <a:bodyPr/>
          <a:lstStyle/>
          <a:p>
            <a:fld id="{6D22F896-40B5-4ADD-8801-0D06FADFA095}" type="slidenum">
              <a:rPr lang="en-US" smtClean="0"/>
              <a:t>32</a:t>
            </a:fld>
            <a:endParaRPr lang="en-US" dirty="0"/>
          </a:p>
        </p:txBody>
      </p:sp>
      <p:graphicFrame>
        <p:nvGraphicFramePr>
          <p:cNvPr id="7" name="Table 6">
            <a:extLst>
              <a:ext uri="{FF2B5EF4-FFF2-40B4-BE49-F238E27FC236}">
                <a16:creationId xmlns:a16="http://schemas.microsoft.com/office/drawing/2014/main" id="{64757F10-9684-4C4A-8BE0-680F33DB14E4}"/>
              </a:ext>
            </a:extLst>
          </p:cNvPr>
          <p:cNvGraphicFramePr>
            <a:graphicFrameLocks noGrp="1"/>
          </p:cNvGraphicFramePr>
          <p:nvPr>
            <p:extLst>
              <p:ext uri="{D42A27DB-BD31-4B8C-83A1-F6EECF244321}">
                <p14:modId xmlns:p14="http://schemas.microsoft.com/office/powerpoint/2010/main" val="591197408"/>
              </p:ext>
            </p:extLst>
          </p:nvPr>
        </p:nvGraphicFramePr>
        <p:xfrm>
          <a:off x="1530826" y="355914"/>
          <a:ext cx="9130348" cy="5965295"/>
        </p:xfrm>
        <a:graphic>
          <a:graphicData uri="http://schemas.openxmlformats.org/drawingml/2006/table">
            <a:tbl>
              <a:tblPr firstRow="1" bandRow="1">
                <a:tableStyleId>{37CE84F3-28C3-443E-9E96-99CF82512B78}</a:tableStyleId>
              </a:tblPr>
              <a:tblGrid>
                <a:gridCol w="5847127">
                  <a:extLst>
                    <a:ext uri="{9D8B030D-6E8A-4147-A177-3AD203B41FA5}">
                      <a16:colId xmlns:a16="http://schemas.microsoft.com/office/drawing/2014/main" val="1306086594"/>
                    </a:ext>
                  </a:extLst>
                </a:gridCol>
                <a:gridCol w="3283221">
                  <a:extLst>
                    <a:ext uri="{9D8B030D-6E8A-4147-A177-3AD203B41FA5}">
                      <a16:colId xmlns:a16="http://schemas.microsoft.com/office/drawing/2014/main" val="272437363"/>
                    </a:ext>
                  </a:extLst>
                </a:gridCol>
              </a:tblGrid>
              <a:tr h="30477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u="none" kern="1200" dirty="0">
                          <a:solidFill>
                            <a:srgbClr val="F25516"/>
                          </a:solidFill>
                          <a:latin typeface="+mj-lt"/>
                          <a:ea typeface="Times New Roman" panose="02020603050405020304" pitchFamily="18" charset="0"/>
                          <a:cs typeface="+mn-cs"/>
                        </a:rPr>
                        <a:t>M-MODE ECHO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0" kern="1200" dirty="0">
                        <a:solidFill>
                          <a:srgbClr val="F25516"/>
                        </a:solidFill>
                        <a:latin typeface="+mn-lt"/>
                        <a:ea typeface="Times New Roman" panose="02020603050405020304" pitchFamily="18" charset="0"/>
                        <a:cs typeface="+mn-cs"/>
                      </a:endParaRPr>
                    </a:p>
                  </a:txBody>
                  <a:tcPr>
                    <a:solidFill>
                      <a:schemeClr val="tx2">
                        <a:lumMod val="60000"/>
                        <a:lumOff val="40000"/>
                      </a:schemeClr>
                    </a:solidFill>
                  </a:tcPr>
                </a:tc>
                <a:extLst>
                  <a:ext uri="{0D108BD9-81ED-4DB2-BD59-A6C34878D82A}">
                    <a16:rowId xmlns:a16="http://schemas.microsoft.com/office/drawing/2014/main" val="2266222648"/>
                  </a:ext>
                </a:extLst>
              </a:tr>
              <a:tr h="2524558">
                <a:tc>
                  <a:txBody>
                    <a:bodyPr/>
                    <a:lstStyle/>
                    <a:p>
                      <a:pPr marL="0" lvl="1" indent="0">
                        <a:lnSpc>
                          <a:spcPct val="100000"/>
                        </a:lnSpc>
                        <a:buFont typeface="Arial" panose="020B0604020202020204" pitchFamily="34" charset="0"/>
                        <a:buNone/>
                      </a:pPr>
                      <a:r>
                        <a:rPr lang="en-US" sz="2400" u="sng" dirty="0">
                          <a:solidFill>
                            <a:srgbClr val="F25516"/>
                          </a:solidFill>
                          <a:latin typeface="+mj-lt"/>
                          <a:ea typeface="MS Mincho" panose="02020609040205080304" pitchFamily="49" charset="-128"/>
                        </a:rPr>
                        <a:t>DEFINITION &amp; INSTRUMENTATION</a:t>
                      </a:r>
                      <a:endParaRPr lang="en-US" sz="2000" u="sng" dirty="0">
                        <a:solidFill>
                          <a:srgbClr val="F25516"/>
                        </a:solidFill>
                        <a:latin typeface="+mj-lt"/>
                        <a:ea typeface="MS Mincho" panose="02020609040205080304" pitchFamily="49" charset="-128"/>
                      </a:endParaRPr>
                    </a:p>
                    <a:p>
                      <a:pPr marL="457200" lvl="1" indent="-342900">
                        <a:lnSpc>
                          <a:spcPct val="100000"/>
                        </a:lnSpc>
                        <a:buFont typeface="Arial" panose="020B0604020202020204" pitchFamily="34" charset="0"/>
                        <a:buChar char="•"/>
                      </a:pPr>
                      <a:endParaRPr lang="en-US" sz="2000" dirty="0">
                        <a:solidFill>
                          <a:schemeClr val="tx1"/>
                        </a:solidFill>
                        <a:ea typeface="MS Mincho" panose="02020609040205080304" pitchFamily="49" charset="-128"/>
                      </a:endParaRPr>
                    </a:p>
                    <a:p>
                      <a:pPr marL="457200" lvl="1" indent="-342900">
                        <a:lnSpc>
                          <a:spcPct val="150000"/>
                        </a:lnSpc>
                        <a:buFont typeface="Arial" panose="020B0604020202020204" pitchFamily="34" charset="0"/>
                        <a:buChar char="•"/>
                      </a:pPr>
                      <a:r>
                        <a:rPr lang="en-US" sz="2000" dirty="0">
                          <a:solidFill>
                            <a:schemeClr val="tx1"/>
                          </a:solidFill>
                          <a:ea typeface="MS Mincho" panose="02020609040205080304" pitchFamily="49" charset="-128"/>
                        </a:rPr>
                        <a:t>1D, icepick view </a:t>
                      </a:r>
                      <a:r>
                        <a:rPr lang="en-US" sz="2000" dirty="0">
                          <a:solidFill>
                            <a:schemeClr val="tx1"/>
                          </a:solidFill>
                          <a:ea typeface="MS Mincho" panose="02020609040205080304" pitchFamily="49" charset="-128"/>
                          <a:sym typeface="Wingdings" panose="05000000000000000000" pitchFamily="2" charset="2"/>
                        </a:rPr>
                        <a:t> graph </a:t>
                      </a:r>
                      <a:endParaRPr lang="en-US" sz="2000" dirty="0">
                        <a:solidFill>
                          <a:schemeClr val="tx1"/>
                        </a:solidFill>
                        <a:ea typeface="MS Mincho" panose="02020609040205080304" pitchFamily="49" charset="-128"/>
                      </a:endParaRPr>
                    </a:p>
                    <a:p>
                      <a:pPr marL="457200" lvl="1" indent="-342900">
                        <a:lnSpc>
                          <a:spcPct val="150000"/>
                        </a:lnSpc>
                        <a:buFont typeface="Arial" panose="020B0604020202020204" pitchFamily="34" charset="0"/>
                        <a:buChar char="•"/>
                      </a:pPr>
                      <a:r>
                        <a:rPr lang="en-US" sz="2000" dirty="0">
                          <a:solidFill>
                            <a:schemeClr val="tx1"/>
                          </a:solidFill>
                          <a:ea typeface="MS Mincho" panose="02020609040205080304" pitchFamily="49" charset="-128"/>
                        </a:rPr>
                        <a:t>superimposed on 2D image </a:t>
                      </a:r>
                    </a:p>
                    <a:p>
                      <a:pPr marL="457200" lvl="1" indent="-342900">
                        <a:lnSpc>
                          <a:spcPct val="150000"/>
                        </a:lnSpc>
                        <a:buFont typeface="Arial" panose="020B0604020202020204" pitchFamily="34" charset="0"/>
                        <a:buChar char="•"/>
                      </a:pPr>
                      <a:r>
                        <a:rPr lang="en-US" sz="2000" dirty="0">
                          <a:solidFill>
                            <a:schemeClr val="tx1"/>
                          </a:solidFill>
                          <a:ea typeface="MS Mincho" panose="02020609040205080304" pitchFamily="49" charset="-128"/>
                        </a:rPr>
                        <a:t>sonographer </a:t>
                      </a:r>
                      <a:r>
                        <a:rPr lang="en-US" sz="2000" dirty="0">
                          <a:solidFill>
                            <a:schemeClr val="tx1"/>
                          </a:solidFill>
                          <a:ea typeface="MS Mincho" panose="02020609040205080304" pitchFamily="49" charset="-128"/>
                          <a:sym typeface="Wingdings" panose="05000000000000000000" pitchFamily="2" charset="2"/>
                        </a:rPr>
                        <a:t> location &amp; image optimization</a:t>
                      </a:r>
                      <a:endParaRPr lang="en-US" sz="2000" dirty="0">
                        <a:solidFill>
                          <a:schemeClr val="tx1"/>
                        </a:solidFill>
                        <a:ea typeface="MS Mincho" panose="02020609040205080304" pitchFamily="49" charset="-128"/>
                      </a:endParaRPr>
                    </a:p>
                    <a:p>
                      <a:pPr marL="114300" lvl="1" indent="0">
                        <a:lnSpc>
                          <a:spcPct val="100000"/>
                        </a:lnSpc>
                        <a:buFont typeface="Arial" panose="020B0604020202020204" pitchFamily="34" charset="0"/>
                        <a:buNone/>
                      </a:pPr>
                      <a:endParaRPr lang="en-US" sz="2000" dirty="0">
                        <a:solidFill>
                          <a:schemeClr val="tx1"/>
                        </a:solidFill>
                        <a:ea typeface="MS Mincho" panose="02020609040205080304" pitchFamily="49"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rowSpan="2">
                  <a:txBody>
                    <a:bodyPr/>
                    <a:lstStyle/>
                    <a:p>
                      <a:pPr marL="457200" lvl="1" indent="-342900">
                        <a:buFont typeface="Arial" panose="020B0604020202020204" pitchFamily="34" charset="0"/>
                        <a:buChar char="•"/>
                      </a:pPr>
                      <a:endParaRPr lang="en-US" sz="1800" cap="non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56073998"/>
                  </a:ext>
                </a:extLst>
              </a:tr>
              <a:tr h="2861617">
                <a:tc>
                  <a:txBody>
                    <a:bodyPr/>
                    <a:lstStyle/>
                    <a:p>
                      <a:pPr marL="0" lvl="1" indent="0">
                        <a:lnSpc>
                          <a:spcPct val="100000"/>
                        </a:lnSpc>
                        <a:buFont typeface="Arial" panose="020B0604020202020204" pitchFamily="34" charset="0"/>
                        <a:buNone/>
                      </a:pPr>
                      <a:r>
                        <a:rPr lang="en-US" sz="2400" u="sng" dirty="0">
                          <a:solidFill>
                            <a:srgbClr val="F25516"/>
                          </a:solidFill>
                          <a:latin typeface="+mj-lt"/>
                          <a:ea typeface="MS Mincho" panose="02020609040205080304" pitchFamily="49" charset="-128"/>
                        </a:rPr>
                        <a:t>TIME-DEPTH GRAPH  </a:t>
                      </a:r>
                      <a:endParaRPr lang="en-US" sz="2400" u="sng" dirty="0">
                        <a:solidFill>
                          <a:srgbClr val="F25516"/>
                        </a:solidFill>
                        <a:latin typeface="+mj-lt"/>
                        <a:ea typeface="Times New Roman" panose="02020603050405020304" pitchFamily="18" charset="0"/>
                      </a:endParaRPr>
                    </a:p>
                    <a:p>
                      <a:pPr marL="4572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schemeClr val="tx1"/>
                        </a:solidFill>
                        <a:ea typeface="MS Mincho" panose="02020609040205080304" pitchFamily="49" charset="-128"/>
                      </a:endParaRPr>
                    </a:p>
                    <a:p>
                      <a:pPr marL="4572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horizontal plane = time (secs)</a:t>
                      </a:r>
                    </a:p>
                    <a:p>
                      <a:pPr marL="4572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sweep speeds</a:t>
                      </a:r>
                    </a:p>
                    <a:p>
                      <a:pPr marL="4572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vertical plane = depth (mm or cm) </a:t>
                      </a:r>
                    </a:p>
                    <a:p>
                      <a:pPr marL="4572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sonographer </a:t>
                      </a:r>
                      <a:r>
                        <a:rPr lang="en-US" sz="2000" dirty="0">
                          <a:solidFill>
                            <a:schemeClr val="tx1"/>
                          </a:solidFill>
                          <a:ea typeface="MS Mincho" panose="02020609040205080304" pitchFamily="49" charset="-128"/>
                          <a:sym typeface="Wingdings" panose="05000000000000000000" pitchFamily="2" charset="2"/>
                        </a:rPr>
                        <a:t> sweep speed &amp; depth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vMerge="1">
                  <a:txBody>
                    <a:bodyPr/>
                    <a:lstStyle/>
                    <a:p>
                      <a:endParaRPr lang="en-US"/>
                    </a:p>
                  </a:txBody>
                  <a:tcPr/>
                </a:tc>
                <a:extLst>
                  <a:ext uri="{0D108BD9-81ED-4DB2-BD59-A6C34878D82A}">
                    <a16:rowId xmlns:a16="http://schemas.microsoft.com/office/drawing/2014/main" val="4079037860"/>
                  </a:ext>
                </a:extLst>
              </a:tr>
            </a:tbl>
          </a:graphicData>
        </a:graphic>
      </p:graphicFrame>
      <p:graphicFrame>
        <p:nvGraphicFramePr>
          <p:cNvPr id="5" name="Object 4">
            <a:extLst>
              <a:ext uri="{FF2B5EF4-FFF2-40B4-BE49-F238E27FC236}">
                <a16:creationId xmlns:a16="http://schemas.microsoft.com/office/drawing/2014/main" id="{1D6355DF-8960-4725-BAE9-709326F44286}"/>
              </a:ext>
            </a:extLst>
          </p:cNvPr>
          <p:cNvGraphicFramePr>
            <a:graphicFrameLocks noChangeAspect="1"/>
          </p:cNvGraphicFramePr>
          <p:nvPr>
            <p:extLst>
              <p:ext uri="{D42A27DB-BD31-4B8C-83A1-F6EECF244321}">
                <p14:modId xmlns:p14="http://schemas.microsoft.com/office/powerpoint/2010/main" val="2598549177"/>
              </p:ext>
            </p:extLst>
          </p:nvPr>
        </p:nvGraphicFramePr>
        <p:xfrm>
          <a:off x="7877232" y="3681974"/>
          <a:ext cx="2293367" cy="2414415"/>
        </p:xfrm>
        <a:graphic>
          <a:graphicData uri="http://schemas.openxmlformats.org/presentationml/2006/ole">
            <mc:AlternateContent xmlns:mc="http://schemas.openxmlformats.org/markup-compatibility/2006">
              <mc:Choice xmlns:v="urn:schemas-microsoft-com:vml" Requires="v">
                <p:oleObj name="Bitmap Image" r:id="rId2" imgW="2104920" imgH="2085840" progId="Paint.Picture">
                  <p:embed/>
                </p:oleObj>
              </mc:Choice>
              <mc:Fallback>
                <p:oleObj name="Bitmap Image" r:id="rId2" imgW="2104920" imgH="2085840" progId="Paint.Picture">
                  <p:embed/>
                  <p:pic>
                    <p:nvPicPr>
                      <p:cNvPr id="5" name="Object 4">
                        <a:extLst>
                          <a:ext uri="{FF2B5EF4-FFF2-40B4-BE49-F238E27FC236}">
                            <a16:creationId xmlns:a16="http://schemas.microsoft.com/office/drawing/2014/main" id="{1D6355DF-8960-4725-BAE9-709326F44286}"/>
                          </a:ext>
                        </a:extLst>
                      </p:cNvPr>
                      <p:cNvPicPr>
                        <a:picLocks noChangeAspect="1" noChangeArrowheads="1"/>
                      </p:cNvPicPr>
                      <p:nvPr/>
                    </p:nvPicPr>
                    <p:blipFill>
                      <a:blip r:embed="rId3"/>
                      <a:srcRect/>
                      <a:stretch>
                        <a:fillRect/>
                      </a:stretch>
                    </p:blipFill>
                    <p:spPr bwMode="auto">
                      <a:xfrm>
                        <a:off x="7877232" y="3681974"/>
                        <a:ext cx="2293367" cy="2414415"/>
                      </a:xfrm>
                      <a:prstGeom prst="rect">
                        <a:avLst/>
                      </a:prstGeom>
                      <a:noFill/>
                    </p:spPr>
                  </p:pic>
                </p:oleObj>
              </mc:Fallback>
            </mc:AlternateContent>
          </a:graphicData>
        </a:graphic>
      </p:graphicFrame>
      <p:pic>
        <p:nvPicPr>
          <p:cNvPr id="11" name="Picture 10">
            <a:extLst>
              <a:ext uri="{FF2B5EF4-FFF2-40B4-BE49-F238E27FC236}">
                <a16:creationId xmlns:a16="http://schemas.microsoft.com/office/drawing/2014/main" id="{8E656D4E-C8DA-87E2-23EB-D2256FDA3CD8}"/>
              </a:ext>
            </a:extLst>
          </p:cNvPr>
          <p:cNvPicPr>
            <a:picLocks noChangeAspect="1"/>
          </p:cNvPicPr>
          <p:nvPr/>
        </p:nvPicPr>
        <p:blipFill>
          <a:blip r:embed="rId4"/>
          <a:stretch>
            <a:fillRect/>
          </a:stretch>
        </p:blipFill>
        <p:spPr>
          <a:xfrm>
            <a:off x="7877232" y="1157137"/>
            <a:ext cx="2290158" cy="2279555"/>
          </a:xfrm>
          <a:prstGeom prst="rect">
            <a:avLst/>
          </a:prstGeom>
        </p:spPr>
      </p:pic>
    </p:spTree>
    <p:extLst>
      <p:ext uri="{BB962C8B-B14F-4D97-AF65-F5344CB8AC3E}">
        <p14:creationId xmlns:p14="http://schemas.microsoft.com/office/powerpoint/2010/main" val="2331080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545743-6F5D-49C5-872A-B8120E682F91}"/>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3" name="Rectangle 2">
            <a:extLst>
              <a:ext uri="{FF2B5EF4-FFF2-40B4-BE49-F238E27FC236}">
                <a16:creationId xmlns:a16="http://schemas.microsoft.com/office/drawing/2014/main" id="{89982E10-CF7F-401A-B4EA-8F6EC1EEF6FB}"/>
              </a:ext>
            </a:extLst>
          </p:cNvPr>
          <p:cNvSpPr>
            <a:spLocks noChangeArrowheads="1"/>
          </p:cNvSpPr>
          <p:nvPr/>
        </p:nvSpPr>
        <p:spPr bwMode="auto">
          <a:xfrm>
            <a:off x="1807028" y="816427"/>
            <a:ext cx="948267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 name="Rectangle 4">
            <a:extLst>
              <a:ext uri="{FF2B5EF4-FFF2-40B4-BE49-F238E27FC236}">
                <a16:creationId xmlns:a16="http://schemas.microsoft.com/office/drawing/2014/main" id="{594EEBFB-1107-4421-83D7-075B064107B2}"/>
              </a:ext>
            </a:extLst>
          </p:cNvPr>
          <p:cNvSpPr>
            <a:spLocks noChangeArrowheads="1"/>
          </p:cNvSpPr>
          <p:nvPr/>
        </p:nvSpPr>
        <p:spPr bwMode="auto">
          <a:xfrm flipV="1">
            <a:off x="6259468" y="328746"/>
            <a:ext cx="96336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9" name="Rectangle 7">
            <a:extLst>
              <a:ext uri="{FF2B5EF4-FFF2-40B4-BE49-F238E27FC236}">
                <a16:creationId xmlns:a16="http://schemas.microsoft.com/office/drawing/2014/main" id="{71E5D703-A82A-482B-9A29-0F9E95BF681A}"/>
              </a:ext>
            </a:extLst>
          </p:cNvPr>
          <p:cNvSpPr>
            <a:spLocks noChangeArrowheads="1"/>
          </p:cNvSpPr>
          <p:nvPr/>
        </p:nvSpPr>
        <p:spPr bwMode="auto">
          <a:xfrm>
            <a:off x="413657" y="26528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8">
            <a:extLst>
              <a:ext uri="{FF2B5EF4-FFF2-40B4-BE49-F238E27FC236}">
                <a16:creationId xmlns:a16="http://schemas.microsoft.com/office/drawing/2014/main" id="{8D036973-05BC-4ACE-ADCF-393032A5D371}"/>
              </a:ext>
            </a:extLst>
          </p:cNvPr>
          <p:cNvSpPr>
            <a:spLocks noChangeArrowheads="1"/>
          </p:cNvSpPr>
          <p:nvPr/>
        </p:nvSpPr>
        <p:spPr bwMode="auto">
          <a:xfrm>
            <a:off x="413657" y="4976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67835E96-70D7-4085-9BB8-7D55E5EE0AD9}"/>
              </a:ext>
            </a:extLst>
          </p:cNvPr>
          <p:cNvSpPr>
            <a:spLocks noChangeArrowheads="1"/>
          </p:cNvSpPr>
          <p:nvPr/>
        </p:nvSpPr>
        <p:spPr bwMode="auto">
          <a:xfrm>
            <a:off x="1396092" y="4102977"/>
            <a:ext cx="135273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16" name="Rectangle 13">
            <a:extLst>
              <a:ext uri="{FF2B5EF4-FFF2-40B4-BE49-F238E27FC236}">
                <a16:creationId xmlns:a16="http://schemas.microsoft.com/office/drawing/2014/main" id="{CF89653E-9A9E-4C95-9E0B-E8761FD72CB0}"/>
              </a:ext>
            </a:extLst>
          </p:cNvPr>
          <p:cNvSpPr>
            <a:spLocks noChangeArrowheads="1"/>
          </p:cNvSpPr>
          <p:nvPr/>
        </p:nvSpPr>
        <p:spPr bwMode="auto">
          <a:xfrm>
            <a:off x="4213451" y="4102975"/>
            <a:ext cx="136998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 name="Rectangle 3">
            <a:extLst>
              <a:ext uri="{FF2B5EF4-FFF2-40B4-BE49-F238E27FC236}">
                <a16:creationId xmlns:a16="http://schemas.microsoft.com/office/drawing/2014/main" id="{D81D792E-ED70-4E39-966A-BF9418C11553}"/>
              </a:ext>
            </a:extLst>
          </p:cNvPr>
          <p:cNvSpPr/>
          <p:nvPr/>
        </p:nvSpPr>
        <p:spPr>
          <a:xfrm>
            <a:off x="4886960" y="5184104"/>
            <a:ext cx="2418079" cy="707886"/>
          </a:xfrm>
          <a:prstGeom prst="rect">
            <a:avLst/>
          </a:prstGeom>
        </p:spPr>
        <p:txBody>
          <a:bodyPr wrap="square">
            <a:spAutoFit/>
          </a:bodyPr>
          <a:lstStyle/>
          <a:p>
            <a:pPr algn="ctr"/>
            <a:r>
              <a:rPr lang="en-US" sz="2000" dirty="0">
                <a:solidFill>
                  <a:schemeClr val="accent1"/>
                </a:solidFill>
                <a:latin typeface="Gabriola" panose="04040605051002020D02" pitchFamily="82" charset="0"/>
              </a:rPr>
              <a:t>POP QUIZ!</a:t>
            </a:r>
          </a:p>
          <a:p>
            <a:pPr algn="ctr"/>
            <a:r>
              <a:rPr lang="en-US" sz="2000" dirty="0">
                <a:solidFill>
                  <a:schemeClr val="accent1"/>
                </a:solidFill>
                <a:latin typeface="Gabriola" panose="04040605051002020D02" pitchFamily="82" charset="0"/>
              </a:rPr>
              <a:t>Identify the structures #1 - 5.</a:t>
            </a:r>
            <a:endParaRPr lang="en-US" sz="2000" dirty="0">
              <a:solidFill>
                <a:schemeClr val="accent1"/>
              </a:solidFill>
            </a:endParaRPr>
          </a:p>
        </p:txBody>
      </p:sp>
      <p:sp>
        <p:nvSpPr>
          <p:cNvPr id="6" name="TextBox 5">
            <a:extLst>
              <a:ext uri="{FF2B5EF4-FFF2-40B4-BE49-F238E27FC236}">
                <a16:creationId xmlns:a16="http://schemas.microsoft.com/office/drawing/2014/main" id="{15BCA3F1-B555-4497-B80B-4453654B22F1}"/>
              </a:ext>
            </a:extLst>
          </p:cNvPr>
          <p:cNvSpPr txBox="1"/>
          <p:nvPr/>
        </p:nvSpPr>
        <p:spPr>
          <a:xfrm>
            <a:off x="2658731" y="536556"/>
            <a:ext cx="6874538" cy="969173"/>
          </a:xfrm>
          <a:prstGeom prst="rect">
            <a:avLst/>
          </a:prstGeom>
          <a:noFill/>
        </p:spPr>
        <p:txBody>
          <a:bodyPr wrap="square" rtlCol="0">
            <a:prstTxWarp prst="textPlain">
              <a:avLst>
                <a:gd name="adj" fmla="val 49717"/>
              </a:avLst>
            </a:prstTxWarp>
            <a:spAutoFit/>
          </a:bodyPr>
          <a:lstStyle/>
          <a:p>
            <a:r>
              <a:rPr lang="en-US" sz="4800" dirty="0">
                <a:solidFill>
                  <a:schemeClr val="accent1"/>
                </a:solidFill>
                <a:latin typeface="Bauhaus 93" panose="04030905020B02020C02" pitchFamily="82" charset="0"/>
              </a:rPr>
              <a:t>M-MODE &amp; 2D ECHO</a:t>
            </a:r>
          </a:p>
        </p:txBody>
      </p:sp>
      <p:sp>
        <p:nvSpPr>
          <p:cNvPr id="15" name="TextBox 14">
            <a:extLst>
              <a:ext uri="{FF2B5EF4-FFF2-40B4-BE49-F238E27FC236}">
                <a16:creationId xmlns:a16="http://schemas.microsoft.com/office/drawing/2014/main" id="{434F843C-546B-BC2C-73F9-BCE94E2A38D8}"/>
              </a:ext>
            </a:extLst>
          </p:cNvPr>
          <p:cNvSpPr txBox="1"/>
          <p:nvPr/>
        </p:nvSpPr>
        <p:spPr>
          <a:xfrm>
            <a:off x="4476998" y="3247303"/>
            <a:ext cx="8953994" cy="369332"/>
          </a:xfrm>
          <a:prstGeom prst="rect">
            <a:avLst/>
          </a:prstGeom>
          <a:noFill/>
        </p:spPr>
        <p:txBody>
          <a:bodyPr wrap="square">
            <a:spAutoFit/>
          </a:bodyPr>
          <a:lstStyle/>
          <a:p>
            <a:r>
              <a:rPr lang="en-US" dirty="0"/>
              <a:t> </a:t>
            </a:r>
          </a:p>
        </p:txBody>
      </p:sp>
      <p:pic>
        <p:nvPicPr>
          <p:cNvPr id="13" name="Picture 12">
            <a:extLst>
              <a:ext uri="{FF2B5EF4-FFF2-40B4-BE49-F238E27FC236}">
                <a16:creationId xmlns:a16="http://schemas.microsoft.com/office/drawing/2014/main" id="{484EB7D9-16E1-EEFA-E93C-08712741E77E}"/>
              </a:ext>
            </a:extLst>
          </p:cNvPr>
          <p:cNvPicPr>
            <a:picLocks noChangeAspect="1"/>
          </p:cNvPicPr>
          <p:nvPr/>
        </p:nvPicPr>
        <p:blipFill>
          <a:blip r:embed="rId2"/>
          <a:stretch>
            <a:fillRect/>
          </a:stretch>
        </p:blipFill>
        <p:spPr>
          <a:xfrm>
            <a:off x="2658731" y="1802241"/>
            <a:ext cx="2747729" cy="2967548"/>
          </a:xfrm>
          <a:prstGeom prst="rect">
            <a:avLst/>
          </a:prstGeom>
        </p:spPr>
      </p:pic>
      <p:pic>
        <p:nvPicPr>
          <p:cNvPr id="8" name="Picture 7">
            <a:extLst>
              <a:ext uri="{FF2B5EF4-FFF2-40B4-BE49-F238E27FC236}">
                <a16:creationId xmlns:a16="http://schemas.microsoft.com/office/drawing/2014/main" id="{B8691ABF-4C8E-D6F3-9F24-3395C0FFD168}"/>
              </a:ext>
            </a:extLst>
          </p:cNvPr>
          <p:cNvPicPr>
            <a:picLocks noChangeAspect="1"/>
          </p:cNvPicPr>
          <p:nvPr/>
        </p:nvPicPr>
        <p:blipFill>
          <a:blip r:embed="rId3"/>
          <a:stretch>
            <a:fillRect/>
          </a:stretch>
        </p:blipFill>
        <p:spPr>
          <a:xfrm>
            <a:off x="5830747" y="1796484"/>
            <a:ext cx="3702522" cy="2975241"/>
          </a:xfrm>
          <a:prstGeom prst="rect">
            <a:avLst/>
          </a:prstGeom>
        </p:spPr>
      </p:pic>
    </p:spTree>
    <p:extLst>
      <p:ext uri="{BB962C8B-B14F-4D97-AF65-F5344CB8AC3E}">
        <p14:creationId xmlns:p14="http://schemas.microsoft.com/office/powerpoint/2010/main" val="1006841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545743-6F5D-49C5-872A-B8120E682F91}"/>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3" name="Rectangle 2">
            <a:extLst>
              <a:ext uri="{FF2B5EF4-FFF2-40B4-BE49-F238E27FC236}">
                <a16:creationId xmlns:a16="http://schemas.microsoft.com/office/drawing/2014/main" id="{89982E10-CF7F-401A-B4EA-8F6EC1EEF6FB}"/>
              </a:ext>
            </a:extLst>
          </p:cNvPr>
          <p:cNvSpPr>
            <a:spLocks noChangeArrowheads="1"/>
          </p:cNvSpPr>
          <p:nvPr/>
        </p:nvSpPr>
        <p:spPr bwMode="auto">
          <a:xfrm>
            <a:off x="1807028" y="816427"/>
            <a:ext cx="948267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 name="Rectangle 4">
            <a:extLst>
              <a:ext uri="{FF2B5EF4-FFF2-40B4-BE49-F238E27FC236}">
                <a16:creationId xmlns:a16="http://schemas.microsoft.com/office/drawing/2014/main" id="{594EEBFB-1107-4421-83D7-075B064107B2}"/>
              </a:ext>
            </a:extLst>
          </p:cNvPr>
          <p:cNvSpPr>
            <a:spLocks noChangeArrowheads="1"/>
          </p:cNvSpPr>
          <p:nvPr/>
        </p:nvSpPr>
        <p:spPr bwMode="auto">
          <a:xfrm flipV="1">
            <a:off x="6259468" y="328746"/>
            <a:ext cx="96336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9" name="Rectangle 7">
            <a:extLst>
              <a:ext uri="{FF2B5EF4-FFF2-40B4-BE49-F238E27FC236}">
                <a16:creationId xmlns:a16="http://schemas.microsoft.com/office/drawing/2014/main" id="{71E5D703-A82A-482B-9A29-0F9E95BF681A}"/>
              </a:ext>
            </a:extLst>
          </p:cNvPr>
          <p:cNvSpPr>
            <a:spLocks noChangeArrowheads="1"/>
          </p:cNvSpPr>
          <p:nvPr/>
        </p:nvSpPr>
        <p:spPr bwMode="auto">
          <a:xfrm>
            <a:off x="413657" y="26528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8">
            <a:extLst>
              <a:ext uri="{FF2B5EF4-FFF2-40B4-BE49-F238E27FC236}">
                <a16:creationId xmlns:a16="http://schemas.microsoft.com/office/drawing/2014/main" id="{8D036973-05BC-4ACE-ADCF-393032A5D371}"/>
              </a:ext>
            </a:extLst>
          </p:cNvPr>
          <p:cNvSpPr>
            <a:spLocks noChangeArrowheads="1"/>
          </p:cNvSpPr>
          <p:nvPr/>
        </p:nvSpPr>
        <p:spPr bwMode="auto">
          <a:xfrm>
            <a:off x="413657" y="4976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67835E96-70D7-4085-9BB8-7D55E5EE0AD9}"/>
              </a:ext>
            </a:extLst>
          </p:cNvPr>
          <p:cNvSpPr>
            <a:spLocks noChangeArrowheads="1"/>
          </p:cNvSpPr>
          <p:nvPr/>
        </p:nvSpPr>
        <p:spPr bwMode="auto">
          <a:xfrm>
            <a:off x="1396092" y="4102977"/>
            <a:ext cx="135273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16" name="Rectangle 13">
            <a:extLst>
              <a:ext uri="{FF2B5EF4-FFF2-40B4-BE49-F238E27FC236}">
                <a16:creationId xmlns:a16="http://schemas.microsoft.com/office/drawing/2014/main" id="{CF89653E-9A9E-4C95-9E0B-E8761FD72CB0}"/>
              </a:ext>
            </a:extLst>
          </p:cNvPr>
          <p:cNvSpPr>
            <a:spLocks noChangeArrowheads="1"/>
          </p:cNvSpPr>
          <p:nvPr/>
        </p:nvSpPr>
        <p:spPr bwMode="auto">
          <a:xfrm>
            <a:off x="4213451" y="4102975"/>
            <a:ext cx="136998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20" name="Table 19">
            <a:extLst>
              <a:ext uri="{FF2B5EF4-FFF2-40B4-BE49-F238E27FC236}">
                <a16:creationId xmlns:a16="http://schemas.microsoft.com/office/drawing/2014/main" id="{B6452E60-60F0-4F1B-8FB6-E787EF4A7B87}"/>
              </a:ext>
            </a:extLst>
          </p:cNvPr>
          <p:cNvGraphicFramePr>
            <a:graphicFrameLocks noGrp="1"/>
          </p:cNvGraphicFramePr>
          <p:nvPr>
            <p:extLst>
              <p:ext uri="{D42A27DB-BD31-4B8C-83A1-F6EECF244321}">
                <p14:modId xmlns:p14="http://schemas.microsoft.com/office/powerpoint/2010/main" val="428199713"/>
              </p:ext>
            </p:extLst>
          </p:nvPr>
        </p:nvGraphicFramePr>
        <p:xfrm>
          <a:off x="372943" y="0"/>
          <a:ext cx="11446114" cy="6309360"/>
        </p:xfrm>
        <a:graphic>
          <a:graphicData uri="http://schemas.openxmlformats.org/drawingml/2006/table">
            <a:tbl>
              <a:tblPr firstRow="1" bandRow="1">
                <a:tableStyleId>{37CE84F3-28C3-443E-9E96-99CF82512B78}</a:tableStyleId>
              </a:tblPr>
              <a:tblGrid>
                <a:gridCol w="4679348">
                  <a:extLst>
                    <a:ext uri="{9D8B030D-6E8A-4147-A177-3AD203B41FA5}">
                      <a16:colId xmlns:a16="http://schemas.microsoft.com/office/drawing/2014/main" val="1306086594"/>
                    </a:ext>
                  </a:extLst>
                </a:gridCol>
                <a:gridCol w="6766766">
                  <a:extLst>
                    <a:ext uri="{9D8B030D-6E8A-4147-A177-3AD203B41FA5}">
                      <a16:colId xmlns:a16="http://schemas.microsoft.com/office/drawing/2014/main" val="4052798764"/>
                    </a:ext>
                  </a:extLst>
                </a:gridCol>
              </a:tblGrid>
              <a:tr h="40601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M-MODE</a:t>
                      </a:r>
                      <a:endParaRPr lang="en-US" sz="2400" b="0"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kern="1200" dirty="0">
                        <a:solidFill>
                          <a:srgbClr val="F25516"/>
                        </a:solidFill>
                        <a:latin typeface="+mn-lt"/>
                        <a:ea typeface="Times New Roman" panose="02020603050405020304" pitchFamily="18" charset="0"/>
                        <a:cs typeface="+mn-cs"/>
                      </a:endParaRPr>
                    </a:p>
                  </a:txBody>
                  <a:tcPr>
                    <a:lnB w="12700" cap="flat" cmpd="sng" algn="ctr">
                      <a:solidFill>
                        <a:schemeClr val="tx2">
                          <a:lumMod val="75000"/>
                        </a:schemeClr>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266222648"/>
                  </a:ext>
                </a:extLst>
              </a:tr>
              <a:tr h="2436072">
                <a:tc>
                  <a:txBody>
                    <a:bodyPr/>
                    <a:lstStyle/>
                    <a:p>
                      <a:pPr marL="0" lvl="1" indent="0"/>
                      <a:r>
                        <a:rPr lang="en-US" sz="2400" u="sng" dirty="0">
                          <a:solidFill>
                            <a:srgbClr val="F25516"/>
                          </a:solidFill>
                          <a:latin typeface="+mj-lt"/>
                          <a:ea typeface="MS Mincho" panose="02020609040205080304" pitchFamily="49" charset="-128"/>
                          <a:cs typeface="Tahoma" panose="020B0604030504040204" pitchFamily="34" charset="0"/>
                        </a:rPr>
                        <a:t>DIMENSIONS</a:t>
                      </a:r>
                    </a:p>
                    <a:p>
                      <a:pPr marL="61913" lvl="1" indent="0"/>
                      <a:endParaRPr lang="en-US" sz="1600" u="sng" dirty="0">
                        <a:solidFill>
                          <a:schemeClr val="tx1"/>
                        </a:solidFill>
                        <a:latin typeface="+mn-lt"/>
                        <a:ea typeface="MS Mincho" panose="02020609040205080304" pitchFamily="49" charset="-128"/>
                        <a:cs typeface="Tahoma" panose="020B0604030504040204" pitchFamily="34" charset="0"/>
                      </a:endParaRPr>
                    </a:p>
                    <a:p>
                      <a:pPr marL="61912" marR="0" lvl="1"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tab pos="228600" algn="l"/>
                        </a:tabLst>
                        <a:defRPr/>
                      </a:pPr>
                      <a:r>
                        <a:rPr lang="en-US" sz="1800" i="1" kern="1200" dirty="0">
                          <a:solidFill>
                            <a:srgbClr val="F25516"/>
                          </a:solidFill>
                          <a:effectLst/>
                          <a:latin typeface="+mn-lt"/>
                          <a:ea typeface="+mn-ea"/>
                          <a:cs typeface="+mn-cs"/>
                        </a:rPr>
                        <a:t>ASE recommends 2D dimensions over </a:t>
                      </a:r>
                    </a:p>
                    <a:p>
                      <a:pPr marL="61912" marR="0" lvl="1"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tab pos="228600" algn="l"/>
                        </a:tabLst>
                        <a:defRPr/>
                      </a:pPr>
                      <a:r>
                        <a:rPr lang="en-US" sz="1800" i="1" kern="1200" dirty="0">
                          <a:solidFill>
                            <a:srgbClr val="F25516"/>
                          </a:solidFill>
                          <a:effectLst/>
                          <a:latin typeface="+mn-lt"/>
                          <a:ea typeface="+mn-ea"/>
                          <a:cs typeface="+mn-cs"/>
                        </a:rPr>
                        <a:t>M-mode dimensions to avoid capturing </a:t>
                      </a:r>
                    </a:p>
                    <a:p>
                      <a:pPr marL="61912" marR="0" lvl="1"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tab pos="228600" algn="l"/>
                        </a:tabLst>
                        <a:defRPr/>
                      </a:pPr>
                      <a:r>
                        <a:rPr lang="en-US" sz="1800" i="1" kern="1200" dirty="0">
                          <a:solidFill>
                            <a:srgbClr val="F25516"/>
                          </a:solidFill>
                          <a:effectLst/>
                          <a:latin typeface="+mn-lt"/>
                          <a:ea typeface="+mn-ea"/>
                          <a:cs typeface="+mn-cs"/>
                        </a:rPr>
                        <a:t>oblique angles of the walls &amp; chambers. </a:t>
                      </a:r>
                    </a:p>
                    <a:p>
                      <a:pPr marL="342900" marR="0" lvl="1" indent="-28098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228600" algn="l"/>
                        </a:tabLst>
                        <a:defRPr/>
                      </a:pPr>
                      <a:endParaRPr lang="en-US" sz="1200" i="0" kern="1200" dirty="0">
                        <a:solidFill>
                          <a:srgbClr val="F25516"/>
                        </a:solidFill>
                        <a:effectLst/>
                        <a:latin typeface="+mn-lt"/>
                        <a:ea typeface="+mn-ea"/>
                        <a:cs typeface="+mn-cs"/>
                      </a:endParaRPr>
                    </a:p>
                    <a:p>
                      <a:pPr marL="342900" marR="0" lvl="1" indent="-28098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228600" algn="l"/>
                        </a:tabLst>
                        <a:defRPr/>
                      </a:pPr>
                      <a:r>
                        <a:rPr lang="en-US" sz="2000" i="0" kern="1200" dirty="0">
                          <a:solidFill>
                            <a:schemeClr val="tx1"/>
                          </a:solidFill>
                          <a:effectLst/>
                          <a:latin typeface="+mn-lt"/>
                          <a:ea typeface="+mn-ea"/>
                          <a:cs typeface="+mn-cs"/>
                        </a:rPr>
                        <a:t>image must be on-axis</a:t>
                      </a:r>
                    </a:p>
                    <a:p>
                      <a:pPr marL="342900" marR="0" lvl="1" indent="-28098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228600" algn="l"/>
                        </a:tabLst>
                        <a:defRPr/>
                      </a:pPr>
                      <a:r>
                        <a:rPr lang="en-US" sz="2000" i="0" kern="1200" dirty="0">
                          <a:solidFill>
                            <a:schemeClr val="tx1"/>
                          </a:solidFill>
                          <a:effectLst/>
                          <a:latin typeface="+mn-lt"/>
                          <a:ea typeface="+mn-ea"/>
                          <a:cs typeface="+mn-cs"/>
                        </a:rPr>
                        <a:t>steerable M-mode</a:t>
                      </a:r>
                    </a:p>
                    <a:p>
                      <a:pPr marL="228600"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228600" algn="l"/>
                        </a:tabLst>
                        <a:defRPr/>
                      </a:pPr>
                      <a:endParaRPr lang="en-US" sz="1400" i="0" kern="1200" dirty="0">
                        <a:solidFill>
                          <a:schemeClr val="tx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indent="0">
                        <a:buFont typeface="Arial" panose="020B0604020202020204" pitchFamily="34" charset="0"/>
                        <a:buNone/>
                        <a:tabLst/>
                      </a:pPr>
                      <a:endParaRPr lang="en-US" sz="1200" cap="non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r h="1800377">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228600" algn="l"/>
                        </a:tabLst>
                        <a:defRPr/>
                      </a:pPr>
                      <a:r>
                        <a:rPr lang="en-US" sz="2400" i="0" u="sng" kern="1200" dirty="0">
                          <a:solidFill>
                            <a:srgbClr val="F25516"/>
                          </a:solidFill>
                          <a:effectLst/>
                          <a:latin typeface="+mj-lt"/>
                          <a:ea typeface="+mn-ea"/>
                          <a:cs typeface="+mn-cs"/>
                        </a:rPr>
                        <a:t>TIMING EVENTS &amp; OTHER USES</a:t>
                      </a:r>
                    </a:p>
                    <a:p>
                      <a:pPr marL="0" indent="0">
                        <a:buFont typeface="Arial" panose="020B0604020202020204" pitchFamily="34" charset="0"/>
                        <a:buNone/>
                        <a:tabLst/>
                      </a:pPr>
                      <a:endParaRPr lang="en-US" sz="1600" u="none" cap="none" dirty="0">
                        <a:solidFill>
                          <a:schemeClr val="tx1"/>
                        </a:solidFill>
                        <a:ea typeface="MS Mincho" panose="02020609040205080304" pitchFamily="49" charset="-128"/>
                        <a:cs typeface="Tahoma" panose="020B060403050404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u="none" cap="none" dirty="0">
                          <a:solidFill>
                            <a:schemeClr val="tx1"/>
                          </a:solidFill>
                          <a:ea typeface="MS Mincho" panose="02020609040205080304" pitchFamily="49" charset="-128"/>
                          <a:cs typeface="Tahoma" panose="020B0604030504040204" pitchFamily="34" charset="0"/>
                          <a:sym typeface="Wingdings" panose="05000000000000000000" pitchFamily="2" charset="2"/>
                        </a:rPr>
                        <a:t>superior temporal/time resolution</a:t>
                      </a:r>
                    </a:p>
                    <a:p>
                      <a:pPr marL="342900" indent="-342900">
                        <a:buFont typeface="Arial" panose="020B0604020202020204" pitchFamily="34" charset="0"/>
                        <a:buChar char="•"/>
                        <a:tabLst/>
                      </a:pPr>
                      <a:r>
                        <a:rPr lang="en-US" sz="2000" u="none" cap="none" dirty="0">
                          <a:solidFill>
                            <a:schemeClr val="tx1"/>
                          </a:solidFill>
                          <a:ea typeface="MS Mincho" panose="02020609040205080304" pitchFamily="49" charset="-128"/>
                          <a:cs typeface="Tahoma" panose="020B0604030504040204" pitchFamily="34" charset="0"/>
                        </a:rPr>
                        <a:t>most useful </a:t>
                      </a:r>
                      <a:r>
                        <a:rPr lang="en-US" sz="2000" u="none" cap="none" dirty="0">
                          <a:solidFill>
                            <a:schemeClr val="tx1"/>
                          </a:solidFill>
                          <a:ea typeface="MS Mincho" panose="02020609040205080304" pitchFamily="49" charset="-128"/>
                          <a:cs typeface="Tahoma" panose="020B0604030504040204" pitchFamily="34" charset="0"/>
                          <a:sym typeface="Wingdings" panose="05000000000000000000" pitchFamily="2" charset="2"/>
                        </a:rPr>
                        <a:t> timing events</a:t>
                      </a:r>
                    </a:p>
                    <a:p>
                      <a:pPr marL="342900" indent="-342900">
                        <a:buFont typeface="Arial" panose="020B0604020202020204" pitchFamily="34" charset="0"/>
                        <a:buChar char="•"/>
                        <a:tabLst/>
                      </a:pPr>
                      <a:r>
                        <a:rPr lang="en-US" sz="2000" u="none" cap="none" dirty="0">
                          <a:solidFill>
                            <a:schemeClr val="tx1"/>
                          </a:solidFill>
                          <a:ea typeface="MS Mincho" panose="02020609040205080304" pitchFamily="49" charset="-128"/>
                          <a:cs typeface="Tahoma" panose="020B0604030504040204" pitchFamily="34" charset="0"/>
                          <a:sym typeface="Wingdings" panose="05000000000000000000" pitchFamily="2" charset="2"/>
                        </a:rPr>
                        <a:t>increase/decrease sweep speed </a:t>
                      </a:r>
                    </a:p>
                    <a:p>
                      <a:pPr marL="342900" indent="-342900">
                        <a:buFont typeface="Arial" panose="020B0604020202020204" pitchFamily="34" charset="0"/>
                        <a:buChar char="•"/>
                        <a:tabLst/>
                      </a:pPr>
                      <a:r>
                        <a:rPr lang="en-US" sz="2000" u="none" cap="none" dirty="0">
                          <a:solidFill>
                            <a:schemeClr val="tx1"/>
                          </a:solidFill>
                          <a:ea typeface="MS Mincho" panose="02020609040205080304" pitchFamily="49" charset="-128"/>
                          <a:cs typeface="Tahoma" panose="020B0604030504040204" pitchFamily="34" charset="0"/>
                          <a:sym typeface="Wingdings" panose="05000000000000000000" pitchFamily="2" charset="2"/>
                        </a:rPr>
                        <a:t>compare valve motion to EKG</a:t>
                      </a:r>
                    </a:p>
                    <a:p>
                      <a:pPr marL="342900" indent="-342900">
                        <a:buFont typeface="Arial" panose="020B0604020202020204" pitchFamily="34" charset="0"/>
                        <a:buChar char="•"/>
                        <a:tabLst/>
                      </a:pPr>
                      <a:r>
                        <a:rPr lang="en-US" sz="2000" u="none" cap="none" dirty="0">
                          <a:solidFill>
                            <a:schemeClr val="tx1"/>
                          </a:solidFill>
                          <a:ea typeface="MS Mincho" panose="02020609040205080304" pitchFamily="49" charset="-128"/>
                          <a:cs typeface="Tahoma" panose="020B0604030504040204" pitchFamily="34" charset="0"/>
                          <a:sym typeface="Wingdings" panose="05000000000000000000" pitchFamily="2" charset="2"/>
                        </a:rPr>
                        <a:t>color M-mode</a:t>
                      </a:r>
                    </a:p>
                    <a:p>
                      <a:pPr marL="342900" indent="-342900">
                        <a:buFont typeface="Arial" panose="020B0604020202020204" pitchFamily="34" charset="0"/>
                        <a:buChar char="•"/>
                        <a:tabLst/>
                      </a:pPr>
                      <a:r>
                        <a:rPr lang="en-US" sz="2000" u="none" cap="none" dirty="0">
                          <a:solidFill>
                            <a:schemeClr val="tx1"/>
                          </a:solidFill>
                          <a:ea typeface="MS Mincho" panose="02020609040205080304" pitchFamily="49" charset="-128"/>
                          <a:cs typeface="Tahoma" panose="020B0604030504040204" pitchFamily="34" charset="0"/>
                          <a:sym typeface="Wingdings" panose="05000000000000000000" pitchFamily="2" charset="2"/>
                        </a:rPr>
                        <a:t>IVC diameter &amp; inspiratory collapse</a:t>
                      </a:r>
                    </a:p>
                    <a:p>
                      <a:pPr marL="342900" indent="-342900">
                        <a:buFont typeface="Arial" panose="020B0604020202020204" pitchFamily="34" charset="0"/>
                        <a:buChar char="•"/>
                        <a:tabLst/>
                      </a:pPr>
                      <a:r>
                        <a:rPr lang="en-US" sz="2000" u="none" cap="none" dirty="0">
                          <a:solidFill>
                            <a:schemeClr val="tx1"/>
                          </a:solidFill>
                          <a:ea typeface="MS Mincho" panose="02020609040205080304" pitchFamily="49" charset="-128"/>
                          <a:cs typeface="Tahoma" panose="020B0604030504040204" pitchFamily="34" charset="0"/>
                          <a:sym typeface="Wingdings" panose="05000000000000000000" pitchFamily="2" charset="2"/>
                        </a:rPr>
                        <a:t>hemodynamic compromise</a:t>
                      </a:r>
                    </a:p>
                    <a:p>
                      <a:pPr marL="342900" indent="-342900">
                        <a:buFont typeface="Arial" panose="020B0604020202020204" pitchFamily="34" charset="0"/>
                        <a:buChar char="•"/>
                        <a:tabLst/>
                      </a:pPr>
                      <a:r>
                        <a:rPr lang="en-US" sz="2000" u="none" cap="none" dirty="0">
                          <a:solidFill>
                            <a:schemeClr val="tx1"/>
                          </a:solidFill>
                          <a:ea typeface="MS Mincho" panose="02020609040205080304" pitchFamily="49" charset="-128"/>
                          <a:cs typeface="Tahoma" panose="020B0604030504040204" pitchFamily="34" charset="0"/>
                          <a:sym typeface="Wingdings" panose="05000000000000000000" pitchFamily="2" charset="2"/>
                        </a:rPr>
                        <a:t>analyze AOV cusp motion with LVAD</a:t>
                      </a:r>
                    </a:p>
                    <a:p>
                      <a:pPr marL="342900" indent="-342900">
                        <a:buFont typeface="Arial" panose="020B0604020202020204" pitchFamily="34" charset="0"/>
                        <a:buChar char="•"/>
                        <a:tabLst/>
                      </a:pPr>
                      <a:endParaRPr lang="en-US" sz="1200" u="none" cap="none" dirty="0">
                        <a:solidFill>
                          <a:schemeClr val="tx1"/>
                        </a:solidFill>
                        <a:ea typeface="MS Mincho" panose="02020609040205080304" pitchFamily="49" charset="-128"/>
                        <a:cs typeface="Tahoma" panose="020B0604030504040204" pitchFamily="34" charset="0"/>
                        <a:sym typeface="Wingdings" panose="05000000000000000000" pitchFamily="2" charset="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vMerge="1">
                  <a:txBody>
                    <a:bodyPr/>
                    <a:lstStyle/>
                    <a:p>
                      <a:endParaRPr lang="en-US"/>
                    </a:p>
                  </a:txBody>
                  <a:tcPr/>
                </a:tc>
                <a:extLst>
                  <a:ext uri="{0D108BD9-81ED-4DB2-BD59-A6C34878D82A}">
                    <a16:rowId xmlns:a16="http://schemas.microsoft.com/office/drawing/2014/main" val="1603657897"/>
                  </a:ext>
                </a:extLst>
              </a:tr>
            </a:tbl>
          </a:graphicData>
        </a:graphic>
      </p:graphicFrame>
      <p:graphicFrame>
        <p:nvGraphicFramePr>
          <p:cNvPr id="15" name="Object 14">
            <a:extLst>
              <a:ext uri="{FF2B5EF4-FFF2-40B4-BE49-F238E27FC236}">
                <a16:creationId xmlns:a16="http://schemas.microsoft.com/office/drawing/2014/main" id="{F99A0D54-222B-4229-9AE5-193DFB4A1322}"/>
              </a:ext>
            </a:extLst>
          </p:cNvPr>
          <p:cNvGraphicFramePr>
            <a:graphicFrameLocks noChangeAspect="1"/>
          </p:cNvGraphicFramePr>
          <p:nvPr>
            <p:extLst>
              <p:ext uri="{D42A27DB-BD31-4B8C-83A1-F6EECF244321}">
                <p14:modId xmlns:p14="http://schemas.microsoft.com/office/powerpoint/2010/main" val="549844189"/>
              </p:ext>
            </p:extLst>
          </p:nvPr>
        </p:nvGraphicFramePr>
        <p:xfrm>
          <a:off x="5430612" y="808369"/>
          <a:ext cx="2722142" cy="2294377"/>
        </p:xfrm>
        <a:graphic>
          <a:graphicData uri="http://schemas.openxmlformats.org/presentationml/2006/ole">
            <mc:AlternateContent xmlns:mc="http://schemas.openxmlformats.org/markup-compatibility/2006">
              <mc:Choice xmlns:v="urn:schemas-microsoft-com:vml" Requires="v">
                <p:oleObj name="Bitmap Image" r:id="rId2" imgW="2228571" imgH="1867161" progId="Paint.Picture">
                  <p:embed/>
                </p:oleObj>
              </mc:Choice>
              <mc:Fallback>
                <p:oleObj name="Bitmap Image" r:id="rId2" imgW="2228571" imgH="1867161" progId="Paint.Picture">
                  <p:embed/>
                  <p:pic>
                    <p:nvPicPr>
                      <p:cNvPr id="15" name="Object 14">
                        <a:extLst>
                          <a:ext uri="{FF2B5EF4-FFF2-40B4-BE49-F238E27FC236}">
                            <a16:creationId xmlns:a16="http://schemas.microsoft.com/office/drawing/2014/main" id="{F99A0D54-222B-4229-9AE5-193DFB4A1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612" y="808369"/>
                        <a:ext cx="2722142" cy="2294377"/>
                      </a:xfrm>
                      <a:prstGeom prst="rect">
                        <a:avLst/>
                      </a:prstGeom>
                      <a:noFill/>
                    </p:spPr>
                  </p:pic>
                </p:oleObj>
              </mc:Fallback>
            </mc:AlternateContent>
          </a:graphicData>
        </a:graphic>
      </p:graphicFrame>
      <p:graphicFrame>
        <p:nvGraphicFramePr>
          <p:cNvPr id="17" name="Object 16">
            <a:extLst>
              <a:ext uri="{FF2B5EF4-FFF2-40B4-BE49-F238E27FC236}">
                <a16:creationId xmlns:a16="http://schemas.microsoft.com/office/drawing/2014/main" id="{FF1C0CF0-6AFA-46D2-A0BA-1C6C9AF207B1}"/>
              </a:ext>
            </a:extLst>
          </p:cNvPr>
          <p:cNvGraphicFramePr>
            <a:graphicFrameLocks noChangeAspect="1"/>
          </p:cNvGraphicFramePr>
          <p:nvPr>
            <p:extLst>
              <p:ext uri="{D42A27DB-BD31-4B8C-83A1-F6EECF244321}">
                <p14:modId xmlns:p14="http://schemas.microsoft.com/office/powerpoint/2010/main" val="1478750685"/>
              </p:ext>
            </p:extLst>
          </p:nvPr>
        </p:nvGraphicFramePr>
        <p:xfrm>
          <a:off x="8331985" y="816427"/>
          <a:ext cx="3136945" cy="2294376"/>
        </p:xfrm>
        <a:graphic>
          <a:graphicData uri="http://schemas.openxmlformats.org/presentationml/2006/ole">
            <mc:AlternateContent xmlns:mc="http://schemas.openxmlformats.org/markup-compatibility/2006">
              <mc:Choice xmlns:v="urn:schemas-microsoft-com:vml" Requires="v">
                <p:oleObj name="Bitmap Image" r:id="rId4" imgW="3619048" imgH="2676899" progId="Paint.Picture">
                  <p:embed/>
                </p:oleObj>
              </mc:Choice>
              <mc:Fallback>
                <p:oleObj name="Bitmap Image" r:id="rId4" imgW="3619048" imgH="2676899" progId="Paint.Picture">
                  <p:embed/>
                  <p:pic>
                    <p:nvPicPr>
                      <p:cNvPr id="17" name="Object 16">
                        <a:extLst>
                          <a:ext uri="{FF2B5EF4-FFF2-40B4-BE49-F238E27FC236}">
                            <a16:creationId xmlns:a16="http://schemas.microsoft.com/office/drawing/2014/main" id="{FF1C0CF0-6AFA-46D2-A0BA-1C6C9AF207B1}"/>
                          </a:ext>
                        </a:extLst>
                      </p:cNvPr>
                      <p:cNvPicPr>
                        <a:picLocks noChangeAspect="1" noChangeArrowheads="1"/>
                      </p:cNvPicPr>
                      <p:nvPr/>
                    </p:nvPicPr>
                    <p:blipFill>
                      <a:blip r:embed="rId5">
                        <a:lum bright="26000" contrast="26000"/>
                        <a:extLst>
                          <a:ext uri="{28A0092B-C50C-407E-A947-70E740481C1C}">
                            <a14:useLocalDpi xmlns:a14="http://schemas.microsoft.com/office/drawing/2010/main" val="0"/>
                          </a:ext>
                        </a:extLst>
                      </a:blip>
                      <a:srcRect/>
                      <a:stretch>
                        <a:fillRect/>
                      </a:stretch>
                    </p:blipFill>
                    <p:spPr bwMode="auto">
                      <a:xfrm>
                        <a:off x="8331985" y="816427"/>
                        <a:ext cx="3136945" cy="2294376"/>
                      </a:xfrm>
                      <a:prstGeom prst="rect">
                        <a:avLst/>
                      </a:prstGeom>
                      <a:noFill/>
                    </p:spPr>
                  </p:pic>
                </p:oleObj>
              </mc:Fallback>
            </mc:AlternateContent>
          </a:graphicData>
        </a:graphic>
      </p:graphicFrame>
      <p:sp>
        <p:nvSpPr>
          <p:cNvPr id="21" name="Rectangle 20">
            <a:extLst>
              <a:ext uri="{FF2B5EF4-FFF2-40B4-BE49-F238E27FC236}">
                <a16:creationId xmlns:a16="http://schemas.microsoft.com/office/drawing/2014/main" id="{1A50C573-2074-4749-810B-F199D14B75C6}"/>
              </a:ext>
            </a:extLst>
          </p:cNvPr>
          <p:cNvSpPr/>
          <p:nvPr/>
        </p:nvSpPr>
        <p:spPr>
          <a:xfrm>
            <a:off x="9718972" y="3136058"/>
            <a:ext cx="1741270" cy="1938992"/>
          </a:xfrm>
          <a:prstGeom prst="rect">
            <a:avLst/>
          </a:prstGeom>
        </p:spPr>
        <p:txBody>
          <a:bodyPr wrap="square">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When does the MV </a:t>
            </a:r>
          </a:p>
          <a:p>
            <a:pPr algn="ctr"/>
            <a:r>
              <a:rPr lang="en-US" sz="2000" dirty="0">
                <a:solidFill>
                  <a:srgbClr val="F25516"/>
                </a:solidFill>
                <a:latin typeface="Gabriola" panose="04040605051002020D02" pitchFamily="82" charset="0"/>
              </a:rPr>
              <a:t>normally close? </a:t>
            </a:r>
          </a:p>
          <a:p>
            <a:pPr algn="ctr"/>
            <a:r>
              <a:rPr lang="en-US" sz="2000" dirty="0">
                <a:solidFill>
                  <a:srgbClr val="F25516"/>
                </a:solidFill>
                <a:latin typeface="Gabriola" panose="04040605051002020D02" pitchFamily="82" charset="0"/>
              </a:rPr>
              <a:t>&amp; </a:t>
            </a:r>
          </a:p>
          <a:p>
            <a:pPr algn="ctr"/>
            <a:r>
              <a:rPr lang="en-US" sz="2000" dirty="0">
                <a:solidFill>
                  <a:srgbClr val="F25516"/>
                </a:solidFill>
                <a:latin typeface="Gabriola" panose="04040605051002020D02" pitchFamily="82" charset="0"/>
              </a:rPr>
              <a:t>Is the example </a:t>
            </a:r>
          </a:p>
          <a:p>
            <a:pPr algn="ctr"/>
            <a:r>
              <a:rPr lang="en-US" sz="2000" dirty="0">
                <a:solidFill>
                  <a:srgbClr val="F25516"/>
                </a:solidFill>
                <a:latin typeface="Gabriola" panose="04040605051002020D02" pitchFamily="82" charset="0"/>
              </a:rPr>
              <a:t>(above) normal?</a:t>
            </a:r>
            <a:endParaRPr lang="en-US" sz="2000" dirty="0"/>
          </a:p>
        </p:txBody>
      </p:sp>
      <p:graphicFrame>
        <p:nvGraphicFramePr>
          <p:cNvPr id="18" name="Object 17">
            <a:extLst>
              <a:ext uri="{FF2B5EF4-FFF2-40B4-BE49-F238E27FC236}">
                <a16:creationId xmlns:a16="http://schemas.microsoft.com/office/drawing/2014/main" id="{E0F8B795-2DE5-466A-B7A8-807D62B2B7F6}"/>
              </a:ext>
            </a:extLst>
          </p:cNvPr>
          <p:cNvGraphicFramePr>
            <a:graphicFrameLocks noChangeAspect="1"/>
          </p:cNvGraphicFramePr>
          <p:nvPr>
            <p:extLst>
              <p:ext uri="{D42A27DB-BD31-4B8C-83A1-F6EECF244321}">
                <p14:modId xmlns:p14="http://schemas.microsoft.com/office/powerpoint/2010/main" val="3806539512"/>
              </p:ext>
            </p:extLst>
          </p:nvPr>
        </p:nvGraphicFramePr>
        <p:xfrm>
          <a:off x="5430612" y="3856656"/>
          <a:ext cx="3632695" cy="2179617"/>
        </p:xfrm>
        <a:graphic>
          <a:graphicData uri="http://schemas.openxmlformats.org/presentationml/2006/ole">
            <mc:AlternateContent xmlns:mc="http://schemas.openxmlformats.org/markup-compatibility/2006">
              <mc:Choice xmlns:v="urn:schemas-microsoft-com:vml" Requires="v">
                <p:oleObj name="Bitmap Image" r:id="rId6" imgW="1924319" imgH="1142857" progId="Paint.Picture">
                  <p:embed/>
                </p:oleObj>
              </mc:Choice>
              <mc:Fallback>
                <p:oleObj name="Bitmap Image" r:id="rId6" imgW="1924319" imgH="1142857" progId="Paint.Picture">
                  <p:embed/>
                  <p:pic>
                    <p:nvPicPr>
                      <p:cNvPr id="18" name="Object 17">
                        <a:extLst>
                          <a:ext uri="{FF2B5EF4-FFF2-40B4-BE49-F238E27FC236}">
                            <a16:creationId xmlns:a16="http://schemas.microsoft.com/office/drawing/2014/main" id="{E0F8B795-2DE5-466A-B7A8-807D62B2B7F6}"/>
                          </a:ext>
                        </a:extLst>
                      </p:cNvPr>
                      <p:cNvPicPr>
                        <a:picLocks noChangeAspect="1" noChangeArrowheads="1"/>
                      </p:cNvPicPr>
                      <p:nvPr/>
                    </p:nvPicPr>
                    <p:blipFill>
                      <a:blip r:embed="rId7">
                        <a:lum bright="20000" contrast="20000"/>
                        <a:extLst>
                          <a:ext uri="{28A0092B-C50C-407E-A947-70E740481C1C}">
                            <a14:useLocalDpi xmlns:a14="http://schemas.microsoft.com/office/drawing/2010/main" val="0"/>
                          </a:ext>
                        </a:extLst>
                      </a:blip>
                      <a:srcRect/>
                      <a:stretch>
                        <a:fillRect/>
                      </a:stretch>
                    </p:blipFill>
                    <p:spPr bwMode="auto">
                      <a:xfrm>
                        <a:off x="5430612" y="3856656"/>
                        <a:ext cx="3632695" cy="2179617"/>
                      </a:xfrm>
                      <a:prstGeom prst="rect">
                        <a:avLst/>
                      </a:prstGeom>
                      <a:noFill/>
                    </p:spPr>
                  </p:pic>
                </p:oleObj>
              </mc:Fallback>
            </mc:AlternateContent>
          </a:graphicData>
        </a:graphic>
      </p:graphicFrame>
      <p:graphicFrame>
        <p:nvGraphicFramePr>
          <p:cNvPr id="4" name="Table 3">
            <a:extLst>
              <a:ext uri="{FF2B5EF4-FFF2-40B4-BE49-F238E27FC236}">
                <a16:creationId xmlns:a16="http://schemas.microsoft.com/office/drawing/2014/main" id="{DF92DB0D-F46B-443E-A733-EB882295A1AE}"/>
              </a:ext>
            </a:extLst>
          </p:cNvPr>
          <p:cNvGraphicFramePr>
            <a:graphicFrameLocks noGrp="1"/>
          </p:cNvGraphicFramePr>
          <p:nvPr/>
        </p:nvGraphicFramePr>
        <p:xfrm>
          <a:off x="8056345" y="5313145"/>
          <a:ext cx="208280" cy="365760"/>
        </p:xfrm>
        <a:graphic>
          <a:graphicData uri="http://schemas.openxmlformats.org/drawingml/2006/table">
            <a:tbl>
              <a:tblPr/>
              <a:tblGrid>
                <a:gridCol w="208280">
                  <a:extLst>
                    <a:ext uri="{9D8B030D-6E8A-4147-A177-3AD203B41FA5}">
                      <a16:colId xmlns:a16="http://schemas.microsoft.com/office/drawing/2014/main" val="4033280106"/>
                    </a:ext>
                  </a:extLst>
                </a:gridCol>
              </a:tblGrid>
              <a:tr h="0">
                <a:tc>
                  <a:txBody>
                    <a:bodyPr/>
                    <a:lstStyle/>
                    <a:p>
                      <a:endParaRPr lang="en-US" dirty="0"/>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370903063"/>
                  </a:ext>
                </a:extLst>
              </a:tr>
            </a:tbl>
          </a:graphicData>
        </a:graphic>
      </p:graphicFrame>
    </p:spTree>
    <p:extLst>
      <p:ext uri="{BB962C8B-B14F-4D97-AF65-F5344CB8AC3E}">
        <p14:creationId xmlns:p14="http://schemas.microsoft.com/office/powerpoint/2010/main" val="356878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9B30B9-8051-477F-9441-6ACF211EF9DD}"/>
              </a:ext>
            </a:extLst>
          </p:cNvPr>
          <p:cNvSpPr>
            <a:spLocks noGrp="1"/>
          </p:cNvSpPr>
          <p:nvPr>
            <p:ph type="sldNum" sz="quarter" idx="12"/>
          </p:nvPr>
        </p:nvSpPr>
        <p:spPr/>
        <p:txBody>
          <a:bodyPr/>
          <a:lstStyle/>
          <a:p>
            <a:fld id="{6D22F896-40B5-4ADD-8801-0D06FADFA095}" type="slidenum">
              <a:rPr lang="en-US" smtClean="0"/>
              <a:t>35</a:t>
            </a:fld>
            <a:endParaRPr lang="en-US" dirty="0"/>
          </a:p>
        </p:txBody>
      </p:sp>
      <p:sp>
        <p:nvSpPr>
          <p:cNvPr id="4" name="Rectangle 2">
            <a:extLst>
              <a:ext uri="{FF2B5EF4-FFF2-40B4-BE49-F238E27FC236}">
                <a16:creationId xmlns:a16="http://schemas.microsoft.com/office/drawing/2014/main" id="{04DA118A-69CC-4F12-A94E-26B9F0D677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179499CD-0FF4-4FC3-9450-63473659387E}"/>
              </a:ext>
            </a:extLst>
          </p:cNvPr>
          <p:cNvSpPr>
            <a:spLocks noChangeArrowheads="1"/>
          </p:cNvSpPr>
          <p:nvPr/>
        </p:nvSpPr>
        <p:spPr bwMode="auto">
          <a:xfrm>
            <a:off x="2296160" y="37693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6">
            <a:extLst>
              <a:ext uri="{FF2B5EF4-FFF2-40B4-BE49-F238E27FC236}">
                <a16:creationId xmlns:a16="http://schemas.microsoft.com/office/drawing/2014/main" id="{4F7B8FA7-6F9D-4449-A249-BC076D69B01B}"/>
              </a:ext>
            </a:extLst>
          </p:cNvPr>
          <p:cNvSpPr>
            <a:spLocks noChangeArrowheads="1"/>
          </p:cNvSpPr>
          <p:nvPr/>
        </p:nvSpPr>
        <p:spPr bwMode="auto">
          <a:xfrm>
            <a:off x="4304030" y="37693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8">
            <a:extLst>
              <a:ext uri="{FF2B5EF4-FFF2-40B4-BE49-F238E27FC236}">
                <a16:creationId xmlns:a16="http://schemas.microsoft.com/office/drawing/2014/main" id="{62C4D831-5CB1-47A1-8721-08F4AD97E474}"/>
              </a:ext>
            </a:extLst>
          </p:cNvPr>
          <p:cNvSpPr>
            <a:spLocks noChangeArrowheads="1"/>
          </p:cNvSpPr>
          <p:nvPr/>
        </p:nvSpPr>
        <p:spPr bwMode="auto">
          <a:xfrm>
            <a:off x="8026400" y="37693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4" name="Table 13">
            <a:extLst>
              <a:ext uri="{FF2B5EF4-FFF2-40B4-BE49-F238E27FC236}">
                <a16:creationId xmlns:a16="http://schemas.microsoft.com/office/drawing/2014/main" id="{F44B5270-4307-4048-9F4A-51A015F75414}"/>
              </a:ext>
            </a:extLst>
          </p:cNvPr>
          <p:cNvGraphicFramePr>
            <a:graphicFrameLocks noGrp="1"/>
          </p:cNvGraphicFramePr>
          <p:nvPr>
            <p:extLst>
              <p:ext uri="{D42A27DB-BD31-4B8C-83A1-F6EECF244321}">
                <p14:modId xmlns:p14="http://schemas.microsoft.com/office/powerpoint/2010/main" val="3543473484"/>
              </p:ext>
            </p:extLst>
          </p:nvPr>
        </p:nvGraphicFramePr>
        <p:xfrm>
          <a:off x="1244614" y="5118"/>
          <a:ext cx="9608113" cy="6328852"/>
        </p:xfrm>
        <a:graphic>
          <a:graphicData uri="http://schemas.openxmlformats.org/drawingml/2006/table">
            <a:tbl>
              <a:tblPr firstRow="1" bandRow="1">
                <a:tableStyleId>{37CE84F3-28C3-443E-9E96-99CF82512B78}</a:tableStyleId>
              </a:tblPr>
              <a:tblGrid>
                <a:gridCol w="7319277">
                  <a:extLst>
                    <a:ext uri="{9D8B030D-6E8A-4147-A177-3AD203B41FA5}">
                      <a16:colId xmlns:a16="http://schemas.microsoft.com/office/drawing/2014/main" val="1306086594"/>
                    </a:ext>
                  </a:extLst>
                </a:gridCol>
                <a:gridCol w="2288836">
                  <a:extLst>
                    <a:ext uri="{9D8B030D-6E8A-4147-A177-3AD203B41FA5}">
                      <a16:colId xmlns:a16="http://schemas.microsoft.com/office/drawing/2014/main" val="552376256"/>
                    </a:ext>
                  </a:extLst>
                </a:gridCol>
              </a:tblGrid>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u="none" kern="1200" dirty="0">
                          <a:solidFill>
                            <a:srgbClr val="F25516"/>
                          </a:solidFill>
                          <a:latin typeface="+mj-lt"/>
                          <a:ea typeface="Times New Roman" panose="02020603050405020304" pitchFamily="18" charset="0"/>
                          <a:cs typeface="+mn-cs"/>
                        </a:rPr>
                        <a:t>DOPPLER ECHO</a:t>
                      </a:r>
                    </a:p>
                  </a:txBody>
                  <a:tcP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2700279">
                <a:tc>
                  <a:txBody>
                    <a:bodyPr/>
                    <a:lstStyle/>
                    <a:p>
                      <a:pPr marL="0" lvl="2" indent="0">
                        <a:buFont typeface="Arial" panose="020B0604020202020204" pitchFamily="34" charset="0"/>
                        <a:buNone/>
                      </a:pPr>
                      <a:r>
                        <a:rPr lang="en-US" sz="2400" u="sng" dirty="0">
                          <a:solidFill>
                            <a:srgbClr val="F25516"/>
                          </a:solidFill>
                          <a:latin typeface="+mj-lt"/>
                          <a:ea typeface="MS Mincho" panose="02020609040205080304" pitchFamily="49" charset="-128"/>
                          <a:cs typeface="Tahoma" panose="020B0604030504040204" pitchFamily="34" charset="0"/>
                        </a:rPr>
                        <a:t>DEFINITION &amp; DOPPLER ANGLE</a:t>
                      </a:r>
                      <a:endParaRPr lang="en-US" sz="2000" u="sng" dirty="0">
                        <a:solidFill>
                          <a:srgbClr val="F25516"/>
                        </a:solidFill>
                        <a:latin typeface="+mj-lt"/>
                        <a:ea typeface="MS Mincho" panose="02020609040205080304" pitchFamily="49" charset="-128"/>
                        <a:cs typeface="Tahoma" panose="020B0604030504040204" pitchFamily="34" charset="0"/>
                      </a:endParaRPr>
                    </a:p>
                    <a:p>
                      <a:pPr marL="114300" lvl="2" indent="0">
                        <a:buFont typeface="Arial" panose="020B0604020202020204" pitchFamily="34" charset="0"/>
                        <a:buNone/>
                      </a:pPr>
                      <a:endParaRPr lang="en-US" sz="1200" u="sng" dirty="0">
                        <a:solidFill>
                          <a:srgbClr val="F25516"/>
                        </a:solidFill>
                        <a:ea typeface="MS Mincho" panose="02020609040205080304" pitchFamily="49" charset="-128"/>
                        <a:cs typeface="Tahoma" panose="020B0604030504040204" pitchFamily="34" charset="0"/>
                      </a:endParaRPr>
                    </a:p>
                    <a:p>
                      <a:pPr marL="457200" lvl="2" indent="-342900">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record velocity &amp; direction of flow </a:t>
                      </a:r>
                    </a:p>
                    <a:p>
                      <a:pPr marL="4572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i="0" dirty="0">
                          <a:solidFill>
                            <a:schemeClr val="tx1"/>
                          </a:solidFill>
                          <a:ea typeface="MS Mincho" panose="02020609040205080304" pitchFamily="49" charset="-128"/>
                          <a:cs typeface="Tahoma" panose="020B0604030504040204" pitchFamily="34" charset="0"/>
                        </a:rPr>
                        <a:t>spectral Doppler &amp; CFD </a:t>
                      </a:r>
                    </a:p>
                    <a:p>
                      <a:pPr marL="457200" lvl="1" indent="-342900">
                        <a:buFont typeface="Arial" panose="020B0604020202020204" pitchFamily="34" charset="0"/>
                        <a:buChar char="•"/>
                      </a:pPr>
                      <a:r>
                        <a:rPr lang="en-US" sz="2000" dirty="0">
                          <a:solidFill>
                            <a:schemeClr val="tx1"/>
                          </a:solidFill>
                          <a:ea typeface="MS Mincho" panose="02020609040205080304" pitchFamily="49" charset="-128"/>
                        </a:rPr>
                        <a:t>Doppler interrogation</a:t>
                      </a:r>
                    </a:p>
                    <a:p>
                      <a:pPr marL="457200" lvl="1" indent="-342900">
                        <a:buFont typeface="Arial" panose="020B0604020202020204" pitchFamily="34" charset="0"/>
                        <a:buChar char="•"/>
                      </a:pPr>
                      <a:r>
                        <a:rPr lang="en-US" sz="2000" dirty="0">
                          <a:solidFill>
                            <a:schemeClr val="tx1"/>
                          </a:solidFill>
                          <a:ea typeface="MS Mincho" panose="02020609040205080304" pitchFamily="49" charset="-128"/>
                          <a:cs typeface="+mn-cs"/>
                        </a:rPr>
                        <a:t>conventional vs unconventional windows &amp; views</a:t>
                      </a:r>
                    </a:p>
                    <a:p>
                      <a:pPr marL="457200" lvl="1" indent="-342900">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parallel to blood flow </a:t>
                      </a:r>
                    </a:p>
                    <a:p>
                      <a:pPr marL="457200" lvl="1" indent="-342900">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low frequency transducer</a:t>
                      </a:r>
                      <a:endParaRPr lang="en-US" sz="1200" b="1" dirty="0">
                        <a:solidFill>
                          <a:srgbClr val="F25516"/>
                        </a:solidFill>
                        <a:ea typeface="MS Mincho" panose="02020609040205080304" pitchFamily="49" charset="-128"/>
                        <a:cs typeface="Tahoma" panose="020B0604030504040204" pitchFamily="34" charset="0"/>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2">
                        <a:lumMod val="20000"/>
                        <a:lumOff val="80000"/>
                      </a:schemeClr>
                    </a:solidFill>
                  </a:tcPr>
                </a:tc>
                <a:tc>
                  <a:txBody>
                    <a:bodyPr/>
                    <a:lstStyle/>
                    <a:p>
                      <a:pPr marL="457200" lvl="1" indent="-342900">
                        <a:buFont typeface="Arial" panose="020B0604020202020204" pitchFamily="34" charset="0"/>
                        <a:buChar char="•"/>
                      </a:pPr>
                      <a:endParaRPr lang="en-US" sz="1200" b="1" dirty="0">
                        <a:solidFill>
                          <a:srgbClr val="F25516"/>
                        </a:solidFill>
                        <a:ea typeface="MS Mincho" panose="02020609040205080304" pitchFamily="49" charset="-128"/>
                        <a:cs typeface="Tahoma" panose="020B0604030504040204" pitchFamily="34" charset="0"/>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2">
                        <a:lumMod val="60000"/>
                        <a:lumOff val="40000"/>
                      </a:schemeClr>
                    </a:solidFill>
                  </a:tcPr>
                </a:tc>
                <a:extLst>
                  <a:ext uri="{0D108BD9-81ED-4DB2-BD59-A6C34878D82A}">
                    <a16:rowId xmlns:a16="http://schemas.microsoft.com/office/drawing/2014/main" val="456073998"/>
                  </a:ext>
                </a:extLst>
              </a:tr>
              <a:tr h="3049453">
                <a:tc gridSpan="2">
                  <a:txBody>
                    <a:bodyPr/>
                    <a:lstStyle/>
                    <a:p>
                      <a:pPr marL="0" indent="0">
                        <a:buFont typeface="Arial" panose="020B0604020202020204" pitchFamily="34" charset="0"/>
                        <a:buNone/>
                        <a:tabLst/>
                      </a:pPr>
                      <a:r>
                        <a:rPr lang="en-US" sz="1800" cap="none" dirty="0"/>
                        <a:t>     </a:t>
                      </a:r>
                      <a:r>
                        <a:rPr lang="en-US" sz="1800" cap="none" dirty="0">
                          <a:solidFill>
                            <a:schemeClr val="bg1"/>
                          </a:solidFill>
                        </a:rPr>
                        <a:t>                             </a:t>
                      </a:r>
                    </a:p>
                    <a:p>
                      <a:pPr marL="0" indent="0">
                        <a:buFont typeface="Arial" panose="020B0604020202020204" pitchFamily="34" charset="0"/>
                        <a:buNone/>
                        <a:tabLst/>
                      </a:pPr>
                      <a:endParaRPr lang="en-US" sz="1800" cap="none" dirty="0">
                        <a:solidFill>
                          <a:schemeClr val="bg1"/>
                        </a:solidFill>
                      </a:endParaRPr>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800" cap="none" dirty="0"/>
                    </a:p>
                    <a:p>
                      <a:pPr marL="0" indent="0">
                        <a:buFont typeface="Arial" panose="020B0604020202020204" pitchFamily="34" charset="0"/>
                        <a:buNone/>
                        <a:tabLst/>
                      </a:pPr>
                      <a:endParaRPr lang="en-US" sz="1050" cap="none" dirty="0"/>
                    </a:p>
                  </a:txBody>
                  <a:tcPr>
                    <a:solidFill>
                      <a:schemeClr val="tx2">
                        <a:lumMod val="60000"/>
                        <a:lumOff val="40000"/>
                      </a:schemeClr>
                    </a:solidFill>
                  </a:tcPr>
                </a:tc>
                <a:tc hMerge="1">
                  <a:txBody>
                    <a:bodyPr/>
                    <a:lstStyle/>
                    <a:p>
                      <a:endParaRPr lang="en-US"/>
                    </a:p>
                  </a:txBody>
                  <a:tcPr/>
                </a:tc>
                <a:extLst>
                  <a:ext uri="{0D108BD9-81ED-4DB2-BD59-A6C34878D82A}">
                    <a16:rowId xmlns:a16="http://schemas.microsoft.com/office/drawing/2014/main" val="1156497443"/>
                  </a:ext>
                </a:extLst>
              </a:tr>
            </a:tbl>
          </a:graphicData>
        </a:graphic>
      </p:graphicFrame>
      <p:sp>
        <p:nvSpPr>
          <p:cNvPr id="13" name="TextBox 12">
            <a:extLst>
              <a:ext uri="{FF2B5EF4-FFF2-40B4-BE49-F238E27FC236}">
                <a16:creationId xmlns:a16="http://schemas.microsoft.com/office/drawing/2014/main" id="{1031337B-0D85-4F65-B990-9F2B1E3F9D5F}"/>
              </a:ext>
            </a:extLst>
          </p:cNvPr>
          <p:cNvSpPr txBox="1"/>
          <p:nvPr/>
        </p:nvSpPr>
        <p:spPr>
          <a:xfrm>
            <a:off x="8574170" y="833218"/>
            <a:ext cx="2278557" cy="1323439"/>
          </a:xfrm>
          <a:prstGeom prst="rect">
            <a:avLst/>
          </a:prstGeom>
          <a:noFill/>
        </p:spPr>
        <p:txBody>
          <a:bodyPr wrap="square" rtlCol="0">
            <a:spAutoFit/>
          </a:bodyPr>
          <a:lstStyle/>
          <a:p>
            <a:pPr algn="ctr"/>
            <a:r>
              <a:rPr lang="en-US" sz="2000" dirty="0">
                <a:solidFill>
                  <a:schemeClr val="bg1"/>
                </a:solidFill>
                <a:latin typeface="Gabriola" panose="04040605051002020D02" pitchFamily="82" charset="0"/>
              </a:rPr>
              <a:t>POP QUIZ!</a:t>
            </a:r>
          </a:p>
          <a:p>
            <a:pPr algn="ctr"/>
            <a:r>
              <a:rPr lang="en-US" sz="2000" dirty="0">
                <a:solidFill>
                  <a:schemeClr val="bg1"/>
                </a:solidFill>
                <a:latin typeface="Gabriola" panose="04040605051002020D02" pitchFamily="82" charset="0"/>
              </a:rPr>
              <a:t>Identify the views/valves </a:t>
            </a:r>
          </a:p>
          <a:p>
            <a:pPr algn="ctr"/>
            <a:r>
              <a:rPr lang="en-US" sz="2000" dirty="0">
                <a:solidFill>
                  <a:schemeClr val="bg1"/>
                </a:solidFill>
                <a:latin typeface="Gabriola" panose="04040605051002020D02" pitchFamily="82" charset="0"/>
              </a:rPr>
              <a:t>with an optimal </a:t>
            </a:r>
          </a:p>
          <a:p>
            <a:pPr algn="ctr"/>
            <a:r>
              <a:rPr lang="en-US" sz="2000" dirty="0">
                <a:solidFill>
                  <a:schemeClr val="bg1"/>
                </a:solidFill>
                <a:latin typeface="Gabriola" panose="04040605051002020D02" pitchFamily="82" charset="0"/>
              </a:rPr>
              <a:t>Doppler angle.</a:t>
            </a:r>
          </a:p>
        </p:txBody>
      </p:sp>
      <p:sp>
        <p:nvSpPr>
          <p:cNvPr id="3" name="TextBox 2">
            <a:extLst>
              <a:ext uri="{FF2B5EF4-FFF2-40B4-BE49-F238E27FC236}">
                <a16:creationId xmlns:a16="http://schemas.microsoft.com/office/drawing/2014/main" id="{AF041996-A51F-48E2-854A-596D09C9336C}"/>
              </a:ext>
            </a:extLst>
          </p:cNvPr>
          <p:cNvSpPr txBox="1"/>
          <p:nvPr/>
        </p:nvSpPr>
        <p:spPr>
          <a:xfrm>
            <a:off x="2208362" y="6418053"/>
            <a:ext cx="184731" cy="400110"/>
          </a:xfrm>
          <a:prstGeom prst="rect">
            <a:avLst/>
          </a:prstGeom>
          <a:noFill/>
        </p:spPr>
        <p:txBody>
          <a:bodyPr wrap="square" rtlCol="0">
            <a:spAutoFit/>
          </a:bodyPr>
          <a:lstStyle/>
          <a:p>
            <a:endParaRPr lang="en-US" sz="2000" dirty="0">
              <a:solidFill>
                <a:srgbClr val="FF0000"/>
              </a:solidFill>
            </a:endParaRPr>
          </a:p>
        </p:txBody>
      </p:sp>
      <p:sp>
        <p:nvSpPr>
          <p:cNvPr id="12" name="Rectangle 478">
            <a:extLst>
              <a:ext uri="{FF2B5EF4-FFF2-40B4-BE49-F238E27FC236}">
                <a16:creationId xmlns:a16="http://schemas.microsoft.com/office/drawing/2014/main" id="{746E62C5-928B-48EC-BB9A-4A20C4A223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488">
            <a:extLst>
              <a:ext uri="{FF2B5EF4-FFF2-40B4-BE49-F238E27FC236}">
                <a16:creationId xmlns:a16="http://schemas.microsoft.com/office/drawing/2014/main" id="{36860B7F-E1B5-45E3-8A8F-26CEA90859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494">
            <a:extLst>
              <a:ext uri="{FF2B5EF4-FFF2-40B4-BE49-F238E27FC236}">
                <a16:creationId xmlns:a16="http://schemas.microsoft.com/office/drawing/2014/main" id="{C4800132-D770-45E3-AC06-CB3AB0E0A927}"/>
              </a:ext>
            </a:extLst>
          </p:cNvPr>
          <p:cNvSpPr>
            <a:spLocks noChangeArrowheads="1"/>
          </p:cNvSpPr>
          <p:nvPr/>
        </p:nvSpPr>
        <p:spPr bwMode="auto">
          <a:xfrm>
            <a:off x="8489182" y="40321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496">
            <a:extLst>
              <a:ext uri="{FF2B5EF4-FFF2-40B4-BE49-F238E27FC236}">
                <a16:creationId xmlns:a16="http://schemas.microsoft.com/office/drawing/2014/main" id="{5346DF87-AD5C-4015-8642-4BAFAA58503F}"/>
              </a:ext>
            </a:extLst>
          </p:cNvPr>
          <p:cNvSpPr>
            <a:spLocks noChangeArrowheads="1"/>
          </p:cNvSpPr>
          <p:nvPr/>
        </p:nvSpPr>
        <p:spPr bwMode="auto">
          <a:xfrm>
            <a:off x="8421176" y="40321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Rectangle 522">
            <a:extLst>
              <a:ext uri="{FF2B5EF4-FFF2-40B4-BE49-F238E27FC236}">
                <a16:creationId xmlns:a16="http://schemas.microsoft.com/office/drawing/2014/main" id="{6855CFC7-9A4F-406F-B3D3-2B720D6E5068}"/>
              </a:ext>
            </a:extLst>
          </p:cNvPr>
          <p:cNvSpPr>
            <a:spLocks noChangeArrowheads="1"/>
          </p:cNvSpPr>
          <p:nvPr/>
        </p:nvSpPr>
        <p:spPr bwMode="auto">
          <a:xfrm>
            <a:off x="8421175" y="4032109"/>
            <a:ext cx="1753797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19" name="TextBox 18">
            <a:extLst>
              <a:ext uri="{FF2B5EF4-FFF2-40B4-BE49-F238E27FC236}">
                <a16:creationId xmlns:a16="http://schemas.microsoft.com/office/drawing/2014/main" id="{24A42903-4961-4F6F-9881-F5550578F23D}"/>
              </a:ext>
            </a:extLst>
          </p:cNvPr>
          <p:cNvSpPr txBox="1"/>
          <p:nvPr/>
        </p:nvSpPr>
        <p:spPr>
          <a:xfrm>
            <a:off x="1457325" y="5883275"/>
            <a:ext cx="9172575" cy="369332"/>
          </a:xfrm>
          <a:prstGeom prst="rect">
            <a:avLst/>
          </a:prstGeom>
          <a:noFill/>
        </p:spPr>
        <p:txBody>
          <a:bodyPr wrap="square" rtlCol="0">
            <a:spAutoFit/>
          </a:bodyPr>
          <a:lstStyle/>
          <a:p>
            <a:endParaRPr lang="en-US" dirty="0"/>
          </a:p>
        </p:txBody>
      </p:sp>
      <p:pic>
        <p:nvPicPr>
          <p:cNvPr id="22" name="Picture 21">
            <a:extLst>
              <a:ext uri="{FF2B5EF4-FFF2-40B4-BE49-F238E27FC236}">
                <a16:creationId xmlns:a16="http://schemas.microsoft.com/office/drawing/2014/main" id="{2D6333D7-4A48-5C9C-DBB9-05AA6BB74A52}"/>
              </a:ext>
            </a:extLst>
          </p:cNvPr>
          <p:cNvPicPr>
            <a:picLocks noChangeAspect="1"/>
          </p:cNvPicPr>
          <p:nvPr/>
        </p:nvPicPr>
        <p:blipFill>
          <a:blip r:embed="rId3"/>
          <a:stretch>
            <a:fillRect/>
          </a:stretch>
        </p:blipFill>
        <p:spPr>
          <a:xfrm>
            <a:off x="3879466" y="3509077"/>
            <a:ext cx="2202159" cy="2602552"/>
          </a:xfrm>
          <a:prstGeom prst="rect">
            <a:avLst/>
          </a:prstGeom>
        </p:spPr>
      </p:pic>
      <p:pic>
        <p:nvPicPr>
          <p:cNvPr id="26" name="Picture 25">
            <a:extLst>
              <a:ext uri="{FF2B5EF4-FFF2-40B4-BE49-F238E27FC236}">
                <a16:creationId xmlns:a16="http://schemas.microsoft.com/office/drawing/2014/main" id="{3C0696AC-CE88-BBE0-1D4A-09C29764A374}"/>
              </a:ext>
            </a:extLst>
          </p:cNvPr>
          <p:cNvPicPr>
            <a:picLocks noChangeAspect="1"/>
          </p:cNvPicPr>
          <p:nvPr/>
        </p:nvPicPr>
        <p:blipFill>
          <a:blip r:embed="rId4"/>
          <a:stretch>
            <a:fillRect/>
          </a:stretch>
        </p:blipFill>
        <p:spPr>
          <a:xfrm>
            <a:off x="8822985" y="2754066"/>
            <a:ext cx="1785938" cy="3357563"/>
          </a:xfrm>
          <a:prstGeom prst="rect">
            <a:avLst/>
          </a:prstGeom>
        </p:spPr>
      </p:pic>
      <p:graphicFrame>
        <p:nvGraphicFramePr>
          <p:cNvPr id="5" name="Table 4">
            <a:extLst>
              <a:ext uri="{FF2B5EF4-FFF2-40B4-BE49-F238E27FC236}">
                <a16:creationId xmlns:a16="http://schemas.microsoft.com/office/drawing/2014/main" id="{C3860BFF-77AD-13BE-E0CD-CF4ABA4A588F}"/>
              </a:ext>
            </a:extLst>
          </p:cNvPr>
          <p:cNvGraphicFramePr>
            <a:graphicFrameLocks noGrp="1"/>
          </p:cNvGraphicFramePr>
          <p:nvPr/>
        </p:nvGraphicFramePr>
        <p:xfrm>
          <a:off x="36945" y="1071418"/>
          <a:ext cx="208280" cy="365760"/>
        </p:xfrm>
        <a:graphic>
          <a:graphicData uri="http://schemas.openxmlformats.org/drawingml/2006/table">
            <a:tbl>
              <a:tblPr/>
              <a:tblGrid>
                <a:gridCol w="208280">
                  <a:extLst>
                    <a:ext uri="{9D8B030D-6E8A-4147-A177-3AD203B41FA5}">
                      <a16:colId xmlns:a16="http://schemas.microsoft.com/office/drawing/2014/main" val="1214442443"/>
                    </a:ext>
                  </a:extLst>
                </a:gridCol>
              </a:tblGrid>
              <a:tr h="0">
                <a:tc>
                  <a:txBody>
                    <a:bodyPr/>
                    <a:lstStyle/>
                    <a:p>
                      <a:endParaRPr lang="en-US" dirty="0"/>
                    </a:p>
                  </a:txBody>
                  <a:tcP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tcPr>
                </a:tc>
                <a:extLst>
                  <a:ext uri="{0D108BD9-81ED-4DB2-BD59-A6C34878D82A}">
                    <a16:rowId xmlns:a16="http://schemas.microsoft.com/office/drawing/2014/main" val="471997756"/>
                  </a:ext>
                </a:extLst>
              </a:tr>
            </a:tbl>
          </a:graphicData>
        </a:graphic>
      </p:graphicFrame>
      <p:pic>
        <p:nvPicPr>
          <p:cNvPr id="9" name="Picture 8">
            <a:extLst>
              <a:ext uri="{FF2B5EF4-FFF2-40B4-BE49-F238E27FC236}">
                <a16:creationId xmlns:a16="http://schemas.microsoft.com/office/drawing/2014/main" id="{7B28EF6D-B6E5-61EF-ACAB-36EEB82A9B3E}"/>
              </a:ext>
            </a:extLst>
          </p:cNvPr>
          <p:cNvPicPr>
            <a:picLocks noChangeAspect="1"/>
          </p:cNvPicPr>
          <p:nvPr/>
        </p:nvPicPr>
        <p:blipFill>
          <a:blip r:embed="rId5"/>
          <a:stretch>
            <a:fillRect/>
          </a:stretch>
        </p:blipFill>
        <p:spPr>
          <a:xfrm>
            <a:off x="1499774" y="3509077"/>
            <a:ext cx="2124532" cy="2602552"/>
          </a:xfrm>
          <a:prstGeom prst="rect">
            <a:avLst/>
          </a:prstGeom>
        </p:spPr>
      </p:pic>
      <p:pic>
        <p:nvPicPr>
          <p:cNvPr id="23" name="Picture 22">
            <a:extLst>
              <a:ext uri="{FF2B5EF4-FFF2-40B4-BE49-F238E27FC236}">
                <a16:creationId xmlns:a16="http://schemas.microsoft.com/office/drawing/2014/main" id="{909E1010-DC41-C4E8-0D54-3FBC537A6C4C}"/>
              </a:ext>
            </a:extLst>
          </p:cNvPr>
          <p:cNvPicPr>
            <a:picLocks noChangeAspect="1"/>
          </p:cNvPicPr>
          <p:nvPr/>
        </p:nvPicPr>
        <p:blipFill>
          <a:blip r:embed="rId6"/>
          <a:stretch>
            <a:fillRect/>
          </a:stretch>
        </p:blipFill>
        <p:spPr>
          <a:xfrm>
            <a:off x="6338454" y="3536123"/>
            <a:ext cx="2235716" cy="2580390"/>
          </a:xfrm>
          <a:prstGeom prst="rect">
            <a:avLst/>
          </a:prstGeom>
        </p:spPr>
      </p:pic>
    </p:spTree>
    <p:extLst>
      <p:ext uri="{BB962C8B-B14F-4D97-AF65-F5344CB8AC3E}">
        <p14:creationId xmlns:p14="http://schemas.microsoft.com/office/powerpoint/2010/main" val="1685901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D2B5B0-ADE2-4381-8B77-E56AF838EE0A}"/>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4" name="Rectangle 2">
            <a:extLst>
              <a:ext uri="{FF2B5EF4-FFF2-40B4-BE49-F238E27FC236}">
                <a16:creationId xmlns:a16="http://schemas.microsoft.com/office/drawing/2014/main" id="{23BE4976-B4AD-48F3-BE7F-CDD827A898FC}"/>
              </a:ext>
            </a:extLst>
          </p:cNvPr>
          <p:cNvSpPr>
            <a:spLocks noChangeArrowheads="1"/>
          </p:cNvSpPr>
          <p:nvPr/>
        </p:nvSpPr>
        <p:spPr bwMode="auto">
          <a:xfrm>
            <a:off x="8599486" y="7534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1947E91A-1D11-4146-8059-1E5E0ADEDA9B}"/>
              </a:ext>
            </a:extLst>
          </p:cNvPr>
          <p:cNvSpPr>
            <a:spLocks noChangeArrowheads="1"/>
          </p:cNvSpPr>
          <p:nvPr/>
        </p:nvSpPr>
        <p:spPr bwMode="auto">
          <a:xfrm>
            <a:off x="8599486" y="3000777"/>
            <a:ext cx="138033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8" name="Rectangle 6">
            <a:extLst>
              <a:ext uri="{FF2B5EF4-FFF2-40B4-BE49-F238E27FC236}">
                <a16:creationId xmlns:a16="http://schemas.microsoft.com/office/drawing/2014/main" id="{D00DF76C-AFDF-4406-9469-CEA262368F15}"/>
              </a:ext>
            </a:extLst>
          </p:cNvPr>
          <p:cNvSpPr>
            <a:spLocks noChangeArrowheads="1"/>
          </p:cNvSpPr>
          <p:nvPr/>
        </p:nvSpPr>
        <p:spPr bwMode="auto">
          <a:xfrm>
            <a:off x="6272011" y="453878"/>
            <a:ext cx="12192000" cy="0"/>
          </a:xfrm>
          <a:prstGeom prst="rect">
            <a:avLst/>
          </a:prstGeom>
          <a:solidFill>
            <a:schemeClr val="accent1">
              <a:lumMod val="20000"/>
              <a:lumOff val="80000"/>
            </a:schemeClr>
          </a:solidFill>
          <a:ln>
            <a:noFill/>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11">
            <a:extLst>
              <a:ext uri="{FF2B5EF4-FFF2-40B4-BE49-F238E27FC236}">
                <a16:creationId xmlns:a16="http://schemas.microsoft.com/office/drawing/2014/main" id="{4404C006-8B9E-4B1B-A1A6-11122FD016F0}"/>
              </a:ext>
            </a:extLst>
          </p:cNvPr>
          <p:cNvSpPr>
            <a:spLocks noChangeArrowheads="1"/>
          </p:cNvSpPr>
          <p:nvPr/>
        </p:nvSpPr>
        <p:spPr bwMode="auto">
          <a:xfrm>
            <a:off x="9570651" y="19320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5">
            <a:extLst>
              <a:ext uri="{FF2B5EF4-FFF2-40B4-BE49-F238E27FC236}">
                <a16:creationId xmlns:a16="http://schemas.microsoft.com/office/drawing/2014/main" id="{6FA2C9AE-B8AE-4C67-861D-4E4892C99148}"/>
              </a:ext>
            </a:extLst>
          </p:cNvPr>
          <p:cNvSpPr>
            <a:spLocks noChangeArrowheads="1"/>
          </p:cNvSpPr>
          <p:nvPr/>
        </p:nvSpPr>
        <p:spPr bwMode="auto">
          <a:xfrm>
            <a:off x="7508383" y="6933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17">
            <a:extLst>
              <a:ext uri="{FF2B5EF4-FFF2-40B4-BE49-F238E27FC236}">
                <a16:creationId xmlns:a16="http://schemas.microsoft.com/office/drawing/2014/main" id="{48820F12-392D-4A10-BFC1-0FD81A638485}"/>
              </a:ext>
            </a:extLst>
          </p:cNvPr>
          <p:cNvSpPr>
            <a:spLocks noChangeArrowheads="1"/>
          </p:cNvSpPr>
          <p:nvPr/>
        </p:nvSpPr>
        <p:spPr bwMode="auto">
          <a:xfrm>
            <a:off x="7508383" y="1994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8" name="Table 17">
            <a:extLst>
              <a:ext uri="{FF2B5EF4-FFF2-40B4-BE49-F238E27FC236}">
                <a16:creationId xmlns:a16="http://schemas.microsoft.com/office/drawing/2014/main" id="{DBACCB93-BAB8-43DC-8E54-94AB7C356F68}"/>
              </a:ext>
            </a:extLst>
          </p:cNvPr>
          <p:cNvGraphicFramePr>
            <a:graphicFrameLocks noGrp="1"/>
          </p:cNvGraphicFramePr>
          <p:nvPr>
            <p:extLst>
              <p:ext uri="{D42A27DB-BD31-4B8C-83A1-F6EECF244321}">
                <p14:modId xmlns:p14="http://schemas.microsoft.com/office/powerpoint/2010/main" val="1231206071"/>
              </p:ext>
            </p:extLst>
          </p:nvPr>
        </p:nvGraphicFramePr>
        <p:xfrm>
          <a:off x="309715" y="278177"/>
          <a:ext cx="11572569" cy="6051255"/>
        </p:xfrm>
        <a:graphic>
          <a:graphicData uri="http://schemas.openxmlformats.org/drawingml/2006/table">
            <a:tbl>
              <a:tblPr firstRow="1" bandRow="1">
                <a:tableStyleId>{37CE84F3-28C3-443E-9E96-99CF82512B78}</a:tableStyleId>
              </a:tblPr>
              <a:tblGrid>
                <a:gridCol w="8279808">
                  <a:extLst>
                    <a:ext uri="{9D8B030D-6E8A-4147-A177-3AD203B41FA5}">
                      <a16:colId xmlns:a16="http://schemas.microsoft.com/office/drawing/2014/main" val="1306086594"/>
                    </a:ext>
                  </a:extLst>
                </a:gridCol>
                <a:gridCol w="3292761">
                  <a:extLst>
                    <a:ext uri="{9D8B030D-6E8A-4147-A177-3AD203B41FA5}">
                      <a16:colId xmlns:a16="http://schemas.microsoft.com/office/drawing/2014/main" val="1482575884"/>
                    </a:ext>
                  </a:extLst>
                </a:gridCol>
              </a:tblGrid>
              <a:tr h="50154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DOPPLER ECHO</a:t>
                      </a:r>
                      <a:endParaRPr lang="en-US" sz="2400" b="0"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kern="1200" dirty="0">
                        <a:solidFill>
                          <a:srgbClr val="F25516"/>
                        </a:solidFill>
                        <a:latin typeface="+mn-lt"/>
                        <a:ea typeface="Times New Roman" panose="02020603050405020304" pitchFamily="18" charset="0"/>
                        <a:cs typeface="+mn-cs"/>
                      </a:endParaRPr>
                    </a:p>
                  </a:txBody>
                  <a:tcPr>
                    <a:solidFill>
                      <a:schemeClr val="tx2">
                        <a:lumMod val="60000"/>
                        <a:lumOff val="40000"/>
                      </a:schemeClr>
                    </a:solidFill>
                  </a:tcPr>
                </a:tc>
                <a:extLst>
                  <a:ext uri="{0D108BD9-81ED-4DB2-BD59-A6C34878D82A}">
                    <a16:rowId xmlns:a16="http://schemas.microsoft.com/office/drawing/2014/main" val="2266222648"/>
                  </a:ext>
                </a:extLst>
              </a:tr>
              <a:tr h="5549708">
                <a:tc>
                  <a:txBody>
                    <a:bodyPr/>
                    <a:lstStyle/>
                    <a:p>
                      <a:pPr marL="0" marR="0" indent="0">
                        <a:lnSpc>
                          <a:spcPct val="100000"/>
                        </a:lnSpc>
                        <a:spcBef>
                          <a:spcPts val="0"/>
                        </a:spcBef>
                        <a:spcAft>
                          <a:spcPts val="0"/>
                        </a:spcAft>
                        <a:buFont typeface="Arial" panose="020B0604020202020204" pitchFamily="34" charset="0"/>
                        <a:buNone/>
                      </a:pPr>
                      <a:r>
                        <a:rPr lang="en-US" sz="2400" u="sng" dirty="0">
                          <a:solidFill>
                            <a:srgbClr val="F25516"/>
                          </a:solidFill>
                          <a:latin typeface="+mj-lt"/>
                          <a:ea typeface="MS Mincho" panose="02020609040205080304" pitchFamily="49" charset="-128"/>
                        </a:rPr>
                        <a:t>SPECTRAL DOPPLER</a:t>
                      </a:r>
                    </a:p>
                    <a:p>
                      <a:pPr marL="342900" marR="0" indent="-342900">
                        <a:lnSpc>
                          <a:spcPct val="100000"/>
                        </a:lnSpc>
                        <a:spcBef>
                          <a:spcPts val="0"/>
                        </a:spcBef>
                        <a:spcAft>
                          <a:spcPts val="0"/>
                        </a:spcAft>
                        <a:buFont typeface="Arial" panose="020B0604020202020204" pitchFamily="34" charset="0"/>
                        <a:buChar char="•"/>
                      </a:pPr>
                      <a:endParaRPr lang="en-US" sz="2000" dirty="0">
                        <a:solidFill>
                          <a:schemeClr val="tx1"/>
                        </a:solidFill>
                        <a:ea typeface="MS Mincho" panose="02020609040205080304" pitchFamily="49" charset="-128"/>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time-velocity graph measures timing, velocity &amp; direction of blood flow</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horizontal plane = time (secs)</a:t>
                      </a:r>
                    </a:p>
                    <a:p>
                      <a:pPr marL="342900" marR="0" indent="-342900">
                        <a:lnSpc>
                          <a:spcPct val="150000"/>
                        </a:lnSpc>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vertical plane = velocity (cm/s or m/s)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units depend on scale</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sonographer determines scale depending on velocity of jet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machine knows Doppler frequency </a:t>
                      </a:r>
                    </a:p>
                    <a:p>
                      <a:pPr marL="342900" marR="0" indent="-342900">
                        <a:lnSpc>
                          <a:spcPct val="150000"/>
                        </a:lnSpc>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direction of flow </a:t>
                      </a:r>
                      <a:r>
                        <a:rPr lang="en-US" sz="2000" dirty="0">
                          <a:solidFill>
                            <a:schemeClr val="tx1"/>
                          </a:solidFill>
                          <a:ea typeface="MS Mincho" panose="02020609040205080304" pitchFamily="49" charset="-128"/>
                          <a:sym typeface="Wingdings" panose="05000000000000000000" pitchFamily="2" charset="2"/>
                        </a:rPr>
                        <a:t></a:t>
                      </a:r>
                      <a:r>
                        <a:rPr lang="en-US" sz="2000" dirty="0">
                          <a:solidFill>
                            <a:schemeClr val="tx1"/>
                          </a:solidFill>
                          <a:ea typeface="MS Mincho" panose="02020609040205080304" pitchFamily="49" charset="-128"/>
                        </a:rPr>
                        <a:t> direction of waveform</a:t>
                      </a:r>
                    </a:p>
                    <a:p>
                      <a:pPr marL="114300" lvl="1" indent="0">
                        <a:buFont typeface="Arial" panose="020B0604020202020204" pitchFamily="34" charset="0"/>
                        <a:buNone/>
                      </a:pPr>
                      <a:endParaRPr lang="en-US" dirty="0">
                        <a:solidFill>
                          <a:schemeClr val="tx1"/>
                        </a:solidFill>
                        <a:ea typeface="MS Mincho" panose="02020609040205080304" pitchFamily="49"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114300" lvl="1" indent="0">
                        <a:buFont typeface="Arial" panose="020B0604020202020204" pitchFamily="34" charset="0"/>
                        <a:buNone/>
                      </a:pPr>
                      <a:endParaRPr lang="en-US" sz="1050" dirty="0">
                        <a:solidFill>
                          <a:schemeClr val="tx1"/>
                        </a:solidFill>
                        <a:ea typeface="MS Mincho" panose="02020609040205080304" pitchFamily="49"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56073998"/>
                  </a:ext>
                </a:extLst>
              </a:tr>
            </a:tbl>
          </a:graphicData>
        </a:graphic>
      </p:graphicFrame>
      <p:sp>
        <p:nvSpPr>
          <p:cNvPr id="13" name="TextBox 12">
            <a:extLst>
              <a:ext uri="{FF2B5EF4-FFF2-40B4-BE49-F238E27FC236}">
                <a16:creationId xmlns:a16="http://schemas.microsoft.com/office/drawing/2014/main" id="{8D761F54-3556-4938-B955-62077E09F8D4}"/>
              </a:ext>
            </a:extLst>
          </p:cNvPr>
          <p:cNvSpPr txBox="1"/>
          <p:nvPr/>
        </p:nvSpPr>
        <p:spPr>
          <a:xfrm>
            <a:off x="5116748" y="5088856"/>
            <a:ext cx="3470359" cy="1015663"/>
          </a:xfrm>
          <a:prstGeom prst="rect">
            <a:avLst/>
          </a:prstGeom>
          <a:noFill/>
        </p:spPr>
        <p:txBody>
          <a:bodyPr wrap="square">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Flow traveling toward the transducer </a:t>
            </a:r>
          </a:p>
          <a:p>
            <a:pPr algn="ctr"/>
            <a:r>
              <a:rPr lang="en-US" sz="2000" dirty="0">
                <a:solidFill>
                  <a:srgbClr val="F25516"/>
                </a:solidFill>
                <a:latin typeface="Gabriola" panose="04040605051002020D02" pitchFamily="82" charset="0"/>
              </a:rPr>
              <a:t>will appear above or below the baseline?</a:t>
            </a:r>
            <a:endParaRPr lang="en-US" sz="2000" dirty="0">
              <a:solidFill>
                <a:srgbClr val="F25516"/>
              </a:solidFill>
            </a:endParaRPr>
          </a:p>
        </p:txBody>
      </p:sp>
      <p:pic>
        <p:nvPicPr>
          <p:cNvPr id="5" name="Picture 4">
            <a:extLst>
              <a:ext uri="{FF2B5EF4-FFF2-40B4-BE49-F238E27FC236}">
                <a16:creationId xmlns:a16="http://schemas.microsoft.com/office/drawing/2014/main" id="{567E3088-E601-5CC9-413D-45A70DB7C819}"/>
              </a:ext>
            </a:extLst>
          </p:cNvPr>
          <p:cNvPicPr>
            <a:picLocks noChangeAspect="1"/>
          </p:cNvPicPr>
          <p:nvPr/>
        </p:nvPicPr>
        <p:blipFill>
          <a:blip r:embed="rId2"/>
          <a:stretch>
            <a:fillRect/>
          </a:stretch>
        </p:blipFill>
        <p:spPr>
          <a:xfrm>
            <a:off x="8880992" y="1008621"/>
            <a:ext cx="2707408" cy="2332011"/>
          </a:xfrm>
          <a:prstGeom prst="rect">
            <a:avLst/>
          </a:prstGeom>
        </p:spPr>
      </p:pic>
      <p:pic>
        <p:nvPicPr>
          <p:cNvPr id="7" name="Picture 6">
            <a:extLst>
              <a:ext uri="{FF2B5EF4-FFF2-40B4-BE49-F238E27FC236}">
                <a16:creationId xmlns:a16="http://schemas.microsoft.com/office/drawing/2014/main" id="{A186E5AD-1D09-EC8D-6E52-4C7F9BE74B8F}"/>
              </a:ext>
            </a:extLst>
          </p:cNvPr>
          <p:cNvPicPr>
            <a:picLocks noChangeAspect="1"/>
          </p:cNvPicPr>
          <p:nvPr/>
        </p:nvPicPr>
        <p:blipFill>
          <a:blip r:embed="rId3"/>
          <a:stretch>
            <a:fillRect/>
          </a:stretch>
        </p:blipFill>
        <p:spPr>
          <a:xfrm>
            <a:off x="8880992" y="3565545"/>
            <a:ext cx="2707408" cy="2538974"/>
          </a:xfrm>
          <a:prstGeom prst="rect">
            <a:avLst/>
          </a:prstGeom>
        </p:spPr>
      </p:pic>
    </p:spTree>
    <p:extLst>
      <p:ext uri="{BB962C8B-B14F-4D97-AF65-F5344CB8AC3E}">
        <p14:creationId xmlns:p14="http://schemas.microsoft.com/office/powerpoint/2010/main" val="829535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D2B5B0-ADE2-4381-8B77-E56AF838EE0A}"/>
              </a:ext>
            </a:extLst>
          </p:cNvPr>
          <p:cNvSpPr>
            <a:spLocks noGrp="1"/>
          </p:cNvSpPr>
          <p:nvPr>
            <p:ph type="sldNum" sz="quarter" idx="12"/>
          </p:nvPr>
        </p:nvSpPr>
        <p:spPr/>
        <p:txBody>
          <a:bodyPr/>
          <a:lstStyle/>
          <a:p>
            <a:fld id="{6D22F896-40B5-4ADD-8801-0D06FADFA095}" type="slidenum">
              <a:rPr lang="en-US" smtClean="0"/>
              <a:t>37</a:t>
            </a:fld>
            <a:endParaRPr lang="en-US" dirty="0"/>
          </a:p>
        </p:txBody>
      </p:sp>
      <p:sp>
        <p:nvSpPr>
          <p:cNvPr id="4" name="Rectangle 2">
            <a:extLst>
              <a:ext uri="{FF2B5EF4-FFF2-40B4-BE49-F238E27FC236}">
                <a16:creationId xmlns:a16="http://schemas.microsoft.com/office/drawing/2014/main" id="{23BE4976-B4AD-48F3-BE7F-CDD827A898FC}"/>
              </a:ext>
            </a:extLst>
          </p:cNvPr>
          <p:cNvSpPr>
            <a:spLocks noChangeArrowheads="1"/>
          </p:cNvSpPr>
          <p:nvPr/>
        </p:nvSpPr>
        <p:spPr bwMode="auto">
          <a:xfrm>
            <a:off x="8599486" y="7534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1947E91A-1D11-4146-8059-1E5E0ADEDA9B}"/>
              </a:ext>
            </a:extLst>
          </p:cNvPr>
          <p:cNvSpPr>
            <a:spLocks noChangeArrowheads="1"/>
          </p:cNvSpPr>
          <p:nvPr/>
        </p:nvSpPr>
        <p:spPr bwMode="auto">
          <a:xfrm>
            <a:off x="8599486" y="3059872"/>
            <a:ext cx="138033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8" name="Rectangle 6">
            <a:extLst>
              <a:ext uri="{FF2B5EF4-FFF2-40B4-BE49-F238E27FC236}">
                <a16:creationId xmlns:a16="http://schemas.microsoft.com/office/drawing/2014/main" id="{D00DF76C-AFDF-4406-9469-CEA262368F15}"/>
              </a:ext>
            </a:extLst>
          </p:cNvPr>
          <p:cNvSpPr>
            <a:spLocks noChangeArrowheads="1"/>
          </p:cNvSpPr>
          <p:nvPr/>
        </p:nvSpPr>
        <p:spPr bwMode="auto">
          <a:xfrm>
            <a:off x="6272011" y="453878"/>
            <a:ext cx="12192000" cy="0"/>
          </a:xfrm>
          <a:prstGeom prst="rect">
            <a:avLst/>
          </a:prstGeom>
          <a:solidFill>
            <a:schemeClr val="accent1">
              <a:lumMod val="20000"/>
              <a:lumOff val="80000"/>
            </a:schemeClr>
          </a:solidFill>
          <a:ln>
            <a:noFill/>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11">
            <a:extLst>
              <a:ext uri="{FF2B5EF4-FFF2-40B4-BE49-F238E27FC236}">
                <a16:creationId xmlns:a16="http://schemas.microsoft.com/office/drawing/2014/main" id="{4404C006-8B9E-4B1B-A1A6-11122FD016F0}"/>
              </a:ext>
            </a:extLst>
          </p:cNvPr>
          <p:cNvSpPr>
            <a:spLocks noChangeArrowheads="1"/>
          </p:cNvSpPr>
          <p:nvPr/>
        </p:nvSpPr>
        <p:spPr bwMode="auto">
          <a:xfrm>
            <a:off x="9570651" y="19320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5">
            <a:extLst>
              <a:ext uri="{FF2B5EF4-FFF2-40B4-BE49-F238E27FC236}">
                <a16:creationId xmlns:a16="http://schemas.microsoft.com/office/drawing/2014/main" id="{6FA2C9AE-B8AE-4C67-861D-4E4892C99148}"/>
              </a:ext>
            </a:extLst>
          </p:cNvPr>
          <p:cNvSpPr>
            <a:spLocks noChangeArrowheads="1"/>
          </p:cNvSpPr>
          <p:nvPr/>
        </p:nvSpPr>
        <p:spPr bwMode="auto">
          <a:xfrm>
            <a:off x="7508383" y="6933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17">
            <a:extLst>
              <a:ext uri="{FF2B5EF4-FFF2-40B4-BE49-F238E27FC236}">
                <a16:creationId xmlns:a16="http://schemas.microsoft.com/office/drawing/2014/main" id="{48820F12-392D-4A10-BFC1-0FD81A638485}"/>
              </a:ext>
            </a:extLst>
          </p:cNvPr>
          <p:cNvSpPr>
            <a:spLocks noChangeArrowheads="1"/>
          </p:cNvSpPr>
          <p:nvPr/>
        </p:nvSpPr>
        <p:spPr bwMode="auto">
          <a:xfrm>
            <a:off x="7508383" y="1994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8" name="Table 17">
            <a:extLst>
              <a:ext uri="{FF2B5EF4-FFF2-40B4-BE49-F238E27FC236}">
                <a16:creationId xmlns:a16="http://schemas.microsoft.com/office/drawing/2014/main" id="{DBACCB93-BAB8-43DC-8E54-94AB7C356F68}"/>
              </a:ext>
            </a:extLst>
          </p:cNvPr>
          <p:cNvGraphicFramePr>
            <a:graphicFrameLocks noGrp="1"/>
          </p:cNvGraphicFramePr>
          <p:nvPr>
            <p:extLst>
              <p:ext uri="{D42A27DB-BD31-4B8C-83A1-F6EECF244321}">
                <p14:modId xmlns:p14="http://schemas.microsoft.com/office/powerpoint/2010/main" val="2914252817"/>
              </p:ext>
            </p:extLst>
          </p:nvPr>
        </p:nvGraphicFramePr>
        <p:xfrm>
          <a:off x="3816588" y="514791"/>
          <a:ext cx="4558824" cy="5181600"/>
        </p:xfrm>
        <a:graphic>
          <a:graphicData uri="http://schemas.openxmlformats.org/drawingml/2006/table">
            <a:tbl>
              <a:tblPr firstRow="1" bandRow="1">
                <a:tableStyleId>{37CE84F3-28C3-443E-9E96-99CF82512B78}</a:tableStyleId>
              </a:tblPr>
              <a:tblGrid>
                <a:gridCol w="4558824">
                  <a:extLst>
                    <a:ext uri="{9D8B030D-6E8A-4147-A177-3AD203B41FA5}">
                      <a16:colId xmlns:a16="http://schemas.microsoft.com/office/drawing/2014/main" val="3058817136"/>
                    </a:ext>
                  </a:extLst>
                </a:gridCol>
              </a:tblGrid>
              <a:tr h="422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DOPPLER ECHO</a:t>
                      </a:r>
                      <a:endParaRPr lang="en-US" sz="2400" b="0"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4511611">
                <a:tc>
                  <a:txBody>
                    <a:bodyPr/>
                    <a:lstStyle/>
                    <a:p>
                      <a:pPr marL="112713" marR="0" indent="0">
                        <a:lnSpc>
                          <a:spcPct val="100000"/>
                        </a:lnSpc>
                        <a:spcBef>
                          <a:spcPts val="0"/>
                        </a:spcBef>
                        <a:spcAft>
                          <a:spcPts val="0"/>
                        </a:spcAft>
                        <a:buFont typeface="Wingdings" panose="05000000000000000000" pitchFamily="2" charset="2"/>
                        <a:buNone/>
                      </a:pPr>
                      <a:r>
                        <a:rPr lang="en-US" sz="2400" u="sng" kern="1200" cap="none" dirty="0">
                          <a:solidFill>
                            <a:srgbClr val="F25516"/>
                          </a:solidFill>
                          <a:latin typeface="+mj-lt"/>
                          <a:ea typeface="+mn-ea"/>
                          <a:cs typeface="+mn-cs"/>
                        </a:rPr>
                        <a:t>INSTRUMENTATION</a:t>
                      </a:r>
                      <a:endParaRPr lang="en-US" sz="2000" kern="1200" cap="none" dirty="0">
                        <a:solidFill>
                          <a:schemeClr val="tx1"/>
                        </a:solidFill>
                        <a:latin typeface="+mj-lt"/>
                        <a:ea typeface="+mn-ea"/>
                        <a:cs typeface="+mn-cs"/>
                      </a:endParaRPr>
                    </a:p>
                    <a:p>
                      <a:pPr marL="515938" marR="0" indent="-342900">
                        <a:lnSpc>
                          <a:spcPct val="100000"/>
                        </a:lnSpc>
                        <a:spcBef>
                          <a:spcPts val="0"/>
                        </a:spcBef>
                        <a:spcAft>
                          <a:spcPts val="0"/>
                        </a:spcAft>
                        <a:buFont typeface="Wingdings" panose="05000000000000000000" pitchFamily="2" charset="2"/>
                        <a:buChar char="ü"/>
                      </a:pPr>
                      <a:endParaRPr lang="en-US" sz="2000" cap="none" dirty="0">
                        <a:solidFill>
                          <a:schemeClr val="tx1"/>
                        </a:solidFill>
                      </a:endParaRPr>
                    </a:p>
                    <a:p>
                      <a:pPr marL="457200" marR="0" indent="-339725">
                        <a:lnSpc>
                          <a:spcPct val="150000"/>
                        </a:lnSpc>
                        <a:spcBef>
                          <a:spcPts val="0"/>
                        </a:spcBef>
                        <a:spcAft>
                          <a:spcPts val="0"/>
                        </a:spcAft>
                        <a:buFont typeface="Arial" panose="020B0604020202020204" pitchFamily="34" charset="0"/>
                        <a:buChar char="•"/>
                      </a:pPr>
                      <a:r>
                        <a:rPr lang="en-US" sz="2000" cap="none" dirty="0">
                          <a:solidFill>
                            <a:schemeClr val="tx1"/>
                          </a:solidFill>
                        </a:rPr>
                        <a:t>velocity scale &amp; baseline</a:t>
                      </a:r>
                    </a:p>
                    <a:p>
                      <a:pPr marL="457200" marR="0" indent="-339725">
                        <a:lnSpc>
                          <a:spcPct val="150000"/>
                        </a:lnSpc>
                        <a:spcBef>
                          <a:spcPts val="0"/>
                        </a:spcBef>
                        <a:spcAft>
                          <a:spcPts val="0"/>
                        </a:spcAft>
                        <a:buFont typeface="Arial" panose="020B0604020202020204" pitchFamily="34" charset="0"/>
                        <a:buChar char="•"/>
                      </a:pPr>
                      <a:endParaRPr lang="en-US" sz="800" cap="none" dirty="0">
                        <a:solidFill>
                          <a:schemeClr val="tx1"/>
                        </a:solidFill>
                      </a:endParaRPr>
                    </a:p>
                    <a:p>
                      <a:pPr marL="457200" marR="0" indent="-339725">
                        <a:lnSpc>
                          <a:spcPct val="150000"/>
                        </a:lnSpc>
                        <a:spcBef>
                          <a:spcPts val="0"/>
                        </a:spcBef>
                        <a:spcAft>
                          <a:spcPts val="0"/>
                        </a:spcAft>
                        <a:buFont typeface="Arial" panose="020B0604020202020204" pitchFamily="34" charset="0"/>
                        <a:buChar char="•"/>
                      </a:pPr>
                      <a:r>
                        <a:rPr lang="en-US" sz="2000" cap="none" dirty="0">
                          <a:solidFill>
                            <a:schemeClr val="tx1"/>
                          </a:solidFill>
                        </a:rPr>
                        <a:t>sweep speed</a:t>
                      </a:r>
                    </a:p>
                    <a:p>
                      <a:pPr marL="457200" marR="0" indent="-339725">
                        <a:lnSpc>
                          <a:spcPct val="150000"/>
                        </a:lnSpc>
                        <a:spcBef>
                          <a:spcPts val="0"/>
                        </a:spcBef>
                        <a:spcAft>
                          <a:spcPts val="0"/>
                        </a:spcAft>
                        <a:buFont typeface="Arial" panose="020B0604020202020204" pitchFamily="34" charset="0"/>
                        <a:buChar char="•"/>
                      </a:pPr>
                      <a:endParaRPr lang="en-US" sz="800" cap="none" dirty="0">
                        <a:solidFill>
                          <a:schemeClr val="tx1"/>
                        </a:solidFill>
                      </a:endParaRPr>
                    </a:p>
                    <a:p>
                      <a:pPr marL="457200" marR="0" indent="-339725">
                        <a:lnSpc>
                          <a:spcPct val="150000"/>
                        </a:lnSpc>
                        <a:spcBef>
                          <a:spcPts val="0"/>
                        </a:spcBef>
                        <a:spcAft>
                          <a:spcPts val="0"/>
                        </a:spcAft>
                        <a:buFont typeface="Arial" panose="020B0604020202020204" pitchFamily="34" charset="0"/>
                        <a:buChar char="•"/>
                      </a:pPr>
                      <a:r>
                        <a:rPr lang="en-US" sz="2000" cap="none" dirty="0">
                          <a:solidFill>
                            <a:schemeClr val="tx1"/>
                          </a:solidFill>
                        </a:rPr>
                        <a:t>decrease sample volume size</a:t>
                      </a:r>
                    </a:p>
                    <a:p>
                      <a:pPr marL="457200" marR="0" indent="-339725">
                        <a:lnSpc>
                          <a:spcPct val="150000"/>
                        </a:lnSpc>
                        <a:spcBef>
                          <a:spcPts val="0"/>
                        </a:spcBef>
                        <a:spcAft>
                          <a:spcPts val="0"/>
                        </a:spcAft>
                        <a:buFont typeface="Arial" panose="020B0604020202020204" pitchFamily="34" charset="0"/>
                        <a:buChar char="•"/>
                      </a:pPr>
                      <a:endParaRPr lang="en-US" sz="800" cap="none" dirty="0">
                        <a:solidFill>
                          <a:schemeClr val="tx1"/>
                        </a:solidFill>
                      </a:endParaRPr>
                    </a:p>
                    <a:p>
                      <a:pPr marL="457200" marR="0" indent="-339725">
                        <a:lnSpc>
                          <a:spcPct val="150000"/>
                        </a:lnSpc>
                        <a:spcBef>
                          <a:spcPts val="0"/>
                        </a:spcBef>
                        <a:spcAft>
                          <a:spcPts val="0"/>
                        </a:spcAft>
                        <a:buFont typeface="Arial" panose="020B0604020202020204" pitchFamily="34" charset="0"/>
                        <a:buChar char="•"/>
                      </a:pPr>
                      <a:r>
                        <a:rPr lang="en-US" sz="2000" cap="none" dirty="0">
                          <a:solidFill>
                            <a:schemeClr val="tx1"/>
                          </a:solidFill>
                        </a:rPr>
                        <a:t>Overall Doppler gain…what to do?</a:t>
                      </a:r>
                    </a:p>
                    <a:p>
                      <a:pPr marL="457200" marR="0" indent="-339725">
                        <a:lnSpc>
                          <a:spcPct val="150000"/>
                        </a:lnSpc>
                        <a:spcBef>
                          <a:spcPts val="0"/>
                        </a:spcBef>
                        <a:spcAft>
                          <a:spcPts val="0"/>
                        </a:spcAft>
                        <a:buFont typeface="Arial" panose="020B0604020202020204" pitchFamily="34" charset="0"/>
                        <a:buChar char="•"/>
                      </a:pPr>
                      <a:endParaRPr lang="en-US" sz="800" cap="none" dirty="0">
                        <a:solidFill>
                          <a:schemeClr val="tx1"/>
                        </a:solidFill>
                      </a:endParaRPr>
                    </a:p>
                    <a:p>
                      <a:pPr marL="457200" marR="0" indent="-339725">
                        <a:lnSpc>
                          <a:spcPct val="150000"/>
                        </a:lnSpc>
                        <a:spcBef>
                          <a:spcPts val="0"/>
                        </a:spcBef>
                        <a:spcAft>
                          <a:spcPts val="0"/>
                        </a:spcAft>
                        <a:buFont typeface="Arial" panose="020B0604020202020204" pitchFamily="34" charset="0"/>
                        <a:buChar char="•"/>
                      </a:pPr>
                      <a:r>
                        <a:rPr lang="en-US" sz="2000" cap="none" dirty="0">
                          <a:solidFill>
                            <a:schemeClr val="tx1"/>
                          </a:solidFill>
                        </a:rPr>
                        <a:t>modal velocity</a:t>
                      </a:r>
                    </a:p>
                    <a:p>
                      <a:pPr marL="457200" marR="0" indent="-339725">
                        <a:lnSpc>
                          <a:spcPct val="150000"/>
                        </a:lnSpc>
                        <a:spcBef>
                          <a:spcPts val="0"/>
                        </a:spcBef>
                        <a:spcAft>
                          <a:spcPts val="0"/>
                        </a:spcAft>
                        <a:buFont typeface="Arial" panose="020B0604020202020204" pitchFamily="34" charset="0"/>
                        <a:buChar char="•"/>
                      </a:pPr>
                      <a:endParaRPr lang="en-US" sz="800" cap="none" dirty="0">
                        <a:solidFill>
                          <a:schemeClr val="tx1"/>
                        </a:solidFill>
                      </a:endParaRPr>
                    </a:p>
                    <a:p>
                      <a:pPr marL="457200" marR="0" indent="-339725">
                        <a:lnSpc>
                          <a:spcPct val="150000"/>
                        </a:lnSpc>
                        <a:spcBef>
                          <a:spcPts val="0"/>
                        </a:spcBef>
                        <a:spcAft>
                          <a:spcPts val="0"/>
                        </a:spcAft>
                        <a:buFont typeface="Arial" panose="020B0604020202020204" pitchFamily="34" charset="0"/>
                        <a:buChar char="•"/>
                      </a:pPr>
                      <a:r>
                        <a:rPr lang="en-US" sz="2000" cap="none" dirty="0">
                          <a:solidFill>
                            <a:schemeClr val="tx1"/>
                          </a:solidFill>
                        </a:rPr>
                        <a:t>wall filter removes clutter</a:t>
                      </a:r>
                    </a:p>
                    <a:p>
                      <a:pPr marL="117475" marR="0" indent="0">
                        <a:lnSpc>
                          <a:spcPct val="100000"/>
                        </a:lnSpc>
                        <a:spcBef>
                          <a:spcPts val="0"/>
                        </a:spcBef>
                        <a:spcAft>
                          <a:spcPts val="0"/>
                        </a:spcAft>
                        <a:buFont typeface="Arial" panose="020B0604020202020204" pitchFamily="34" charset="0"/>
                        <a:buNone/>
                      </a:pPr>
                      <a:endParaRPr lang="en-US" sz="2000" cap="non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56073998"/>
                  </a:ext>
                </a:extLst>
              </a:tr>
            </a:tbl>
          </a:graphicData>
        </a:graphic>
      </p:graphicFrame>
      <p:sp>
        <p:nvSpPr>
          <p:cNvPr id="15" name="TextBox 14">
            <a:extLst>
              <a:ext uri="{FF2B5EF4-FFF2-40B4-BE49-F238E27FC236}">
                <a16:creationId xmlns:a16="http://schemas.microsoft.com/office/drawing/2014/main" id="{AC4C6552-DC34-4E39-A10A-B15CC55B69BA}"/>
              </a:ext>
            </a:extLst>
          </p:cNvPr>
          <p:cNvSpPr txBox="1"/>
          <p:nvPr/>
        </p:nvSpPr>
        <p:spPr>
          <a:xfrm>
            <a:off x="8706152" y="1480309"/>
            <a:ext cx="2023456" cy="1015663"/>
          </a:xfrm>
          <a:prstGeom prst="rect">
            <a:avLst/>
          </a:prstGeom>
          <a:noFill/>
        </p:spPr>
        <p:txBody>
          <a:bodyPr wrap="square">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What is the ideal </a:t>
            </a:r>
          </a:p>
          <a:p>
            <a:pPr algn="ctr"/>
            <a:r>
              <a:rPr lang="en-US" sz="2000" dirty="0">
                <a:solidFill>
                  <a:srgbClr val="F25516"/>
                </a:solidFill>
                <a:latin typeface="Gabriola" panose="04040605051002020D02" pitchFamily="82" charset="0"/>
              </a:rPr>
              <a:t>velocity scale setting?</a:t>
            </a:r>
          </a:p>
        </p:txBody>
      </p:sp>
    </p:spTree>
    <p:extLst>
      <p:ext uri="{BB962C8B-B14F-4D97-AF65-F5344CB8AC3E}">
        <p14:creationId xmlns:p14="http://schemas.microsoft.com/office/powerpoint/2010/main" val="411648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DD372-3A9D-4B77-9D10-1999AA0050E1}"/>
              </a:ext>
            </a:extLst>
          </p:cNvPr>
          <p:cNvSpPr>
            <a:spLocks noGrp="1"/>
          </p:cNvSpPr>
          <p:nvPr>
            <p:ph type="sldNum" sz="quarter" idx="12"/>
          </p:nvPr>
        </p:nvSpPr>
        <p:spPr/>
        <p:txBody>
          <a:bodyPr/>
          <a:lstStyle/>
          <a:p>
            <a:fld id="{6D22F896-40B5-4ADD-8801-0D06FADFA095}" type="slidenum">
              <a:rPr lang="en-US" smtClean="0"/>
              <a:t>38</a:t>
            </a:fld>
            <a:endParaRPr lang="en-US" dirty="0"/>
          </a:p>
        </p:txBody>
      </p:sp>
      <p:graphicFrame>
        <p:nvGraphicFramePr>
          <p:cNvPr id="3" name="Diagram 2">
            <a:extLst>
              <a:ext uri="{FF2B5EF4-FFF2-40B4-BE49-F238E27FC236}">
                <a16:creationId xmlns:a16="http://schemas.microsoft.com/office/drawing/2014/main" id="{9EB26390-528F-4964-A875-BA4A8BAA0777}"/>
              </a:ext>
            </a:extLst>
          </p:cNvPr>
          <p:cNvGraphicFramePr/>
          <p:nvPr>
            <p:extLst>
              <p:ext uri="{D42A27DB-BD31-4B8C-83A1-F6EECF244321}">
                <p14:modId xmlns:p14="http://schemas.microsoft.com/office/powerpoint/2010/main" val="1352877980"/>
              </p:ext>
            </p:extLst>
          </p:nvPr>
        </p:nvGraphicFramePr>
        <p:xfrm>
          <a:off x="2369453" y="311452"/>
          <a:ext cx="7453093" cy="5961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0481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CF272-DC31-460E-B85C-F854BCD4BF05}"/>
              </a:ext>
            </a:extLst>
          </p:cNvPr>
          <p:cNvSpPr>
            <a:spLocks noGrp="1"/>
          </p:cNvSpPr>
          <p:nvPr>
            <p:ph type="sldNum" sz="quarter" idx="12"/>
          </p:nvPr>
        </p:nvSpPr>
        <p:spPr/>
        <p:txBody>
          <a:bodyPr/>
          <a:lstStyle/>
          <a:p>
            <a:fld id="{6D22F896-40B5-4ADD-8801-0D06FADFA095}" type="slidenum">
              <a:rPr lang="en-US" smtClean="0"/>
              <a:t>39</a:t>
            </a:fld>
            <a:endParaRPr lang="en-US" dirty="0"/>
          </a:p>
        </p:txBody>
      </p:sp>
      <p:sp>
        <p:nvSpPr>
          <p:cNvPr id="4" name="Rectangle 2">
            <a:extLst>
              <a:ext uri="{FF2B5EF4-FFF2-40B4-BE49-F238E27FC236}">
                <a16:creationId xmlns:a16="http://schemas.microsoft.com/office/drawing/2014/main" id="{57F82037-9E8A-4884-A2F5-2407667921C6}"/>
              </a:ext>
            </a:extLst>
          </p:cNvPr>
          <p:cNvSpPr>
            <a:spLocks noChangeArrowheads="1"/>
          </p:cNvSpPr>
          <p:nvPr/>
        </p:nvSpPr>
        <p:spPr bwMode="auto">
          <a:xfrm>
            <a:off x="3374265" y="4494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0" name="Table 9">
            <a:extLst>
              <a:ext uri="{FF2B5EF4-FFF2-40B4-BE49-F238E27FC236}">
                <a16:creationId xmlns:a16="http://schemas.microsoft.com/office/drawing/2014/main" id="{9971066C-8913-4D5B-A263-C8A777EA43BC}"/>
              </a:ext>
            </a:extLst>
          </p:cNvPr>
          <p:cNvGraphicFramePr>
            <a:graphicFrameLocks noGrp="1"/>
          </p:cNvGraphicFramePr>
          <p:nvPr>
            <p:extLst>
              <p:ext uri="{D42A27DB-BD31-4B8C-83A1-F6EECF244321}">
                <p14:modId xmlns:p14="http://schemas.microsoft.com/office/powerpoint/2010/main" val="553449329"/>
              </p:ext>
            </p:extLst>
          </p:nvPr>
        </p:nvGraphicFramePr>
        <p:xfrm>
          <a:off x="0" y="0"/>
          <a:ext cx="12192000" cy="5181600"/>
        </p:xfrm>
        <a:graphic>
          <a:graphicData uri="http://schemas.openxmlformats.org/drawingml/2006/table">
            <a:tbl>
              <a:tblPr firstRow="1" bandRow="1">
                <a:tableStyleId>{37CE84F3-28C3-443E-9E96-99CF82512B78}</a:tableStyleId>
              </a:tblPr>
              <a:tblGrid>
                <a:gridCol w="6940995">
                  <a:extLst>
                    <a:ext uri="{9D8B030D-6E8A-4147-A177-3AD203B41FA5}">
                      <a16:colId xmlns:a16="http://schemas.microsoft.com/office/drawing/2014/main" val="2145602020"/>
                    </a:ext>
                  </a:extLst>
                </a:gridCol>
                <a:gridCol w="5251005">
                  <a:extLst>
                    <a:ext uri="{9D8B030D-6E8A-4147-A177-3AD203B41FA5}">
                      <a16:colId xmlns:a16="http://schemas.microsoft.com/office/drawing/2014/main" val="1306086594"/>
                    </a:ext>
                  </a:extLst>
                </a:gridCol>
              </a:tblGrid>
              <a:tr h="43884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DOPPLER ECHO</a:t>
                      </a:r>
                      <a:endParaRPr lang="en-US" sz="2400" b="0"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0" kern="1200" dirty="0">
                        <a:solidFill>
                          <a:srgbClr val="F25516"/>
                        </a:solidFill>
                        <a:latin typeface="+mn-lt"/>
                        <a:ea typeface="Times New Roman" panose="02020603050405020304" pitchFamily="18" charset="0"/>
                        <a:cs typeface="+mn-cs"/>
                      </a:endParaRPr>
                    </a:p>
                  </a:txBody>
                  <a:tcPr>
                    <a:solidFill>
                      <a:schemeClr val="tx2">
                        <a:lumMod val="60000"/>
                        <a:lumOff val="40000"/>
                      </a:schemeClr>
                    </a:solidFill>
                  </a:tcPr>
                </a:tc>
                <a:extLst>
                  <a:ext uri="{0D108BD9-81ED-4DB2-BD59-A6C34878D82A}">
                    <a16:rowId xmlns:a16="http://schemas.microsoft.com/office/drawing/2014/main" val="2266222648"/>
                  </a:ext>
                </a:extLst>
              </a:tr>
              <a:tr h="2055342">
                <a:tc rowSpan="2">
                  <a:txBody>
                    <a:bodyPr/>
                    <a:lstStyle/>
                    <a:p>
                      <a:pPr marL="0" marR="0" indent="0">
                        <a:spcBef>
                          <a:spcPts val="0"/>
                        </a:spcBef>
                        <a:spcAft>
                          <a:spcPts val="0"/>
                        </a:spcAft>
                        <a:buFont typeface="Arial" panose="020B0604020202020204" pitchFamily="34" charset="0"/>
                        <a:buNone/>
                      </a:pPr>
                      <a:r>
                        <a:rPr lang="en-US" sz="2400" b="1" u="none" dirty="0">
                          <a:solidFill>
                            <a:srgbClr val="F25516"/>
                          </a:solidFill>
                          <a:latin typeface="+mj-lt"/>
                          <a:ea typeface="MS Mincho" panose="02020609040205080304" pitchFamily="49" charset="-128"/>
                        </a:rPr>
                        <a:t>PWD</a:t>
                      </a:r>
                    </a:p>
                    <a:p>
                      <a:pPr marL="342900" marR="0" indent="-342900">
                        <a:spcBef>
                          <a:spcPts val="0"/>
                        </a:spcBef>
                        <a:spcAft>
                          <a:spcPts val="0"/>
                        </a:spcAft>
                        <a:buFont typeface="Arial" panose="020B0604020202020204" pitchFamily="34" charset="0"/>
                        <a:buChar char="•"/>
                      </a:pPr>
                      <a:endParaRPr lang="en-US" sz="2000" u="none" dirty="0">
                        <a:solidFill>
                          <a:schemeClr val="tx1"/>
                        </a:solidFill>
                        <a:ea typeface="MS Mincho" panose="02020609040205080304" pitchFamily="49" charset="-128"/>
                      </a:endParaRPr>
                    </a:p>
                    <a:p>
                      <a:pPr marL="285750" marR="0" indent="-285750">
                        <a:lnSpc>
                          <a:spcPct val="150000"/>
                        </a:lnSpc>
                        <a:spcBef>
                          <a:spcPts val="0"/>
                        </a:spcBef>
                        <a:spcAft>
                          <a:spcPts val="0"/>
                        </a:spcAft>
                        <a:buFont typeface="Arial" panose="020B0604020202020204" pitchFamily="34" charset="0"/>
                        <a:buChar char="•"/>
                      </a:pPr>
                      <a:r>
                        <a:rPr lang="en-US" sz="2000" u="none" dirty="0">
                          <a:solidFill>
                            <a:schemeClr val="tx1"/>
                          </a:solidFill>
                          <a:ea typeface="MS Mincho" panose="02020609040205080304" pitchFamily="49" charset="-128"/>
                        </a:rPr>
                        <a:t>user-friendly, originates from imaging transducer</a:t>
                      </a:r>
                    </a:p>
                    <a:p>
                      <a:pPr marL="285750" marR="0" indent="-285750">
                        <a:lnSpc>
                          <a:spcPct val="150000"/>
                        </a:lnSpc>
                        <a:spcBef>
                          <a:spcPts val="0"/>
                        </a:spcBef>
                        <a:spcAft>
                          <a:spcPts val="0"/>
                        </a:spcAft>
                        <a:buFont typeface="Arial" panose="020B0604020202020204" pitchFamily="34" charset="0"/>
                        <a:buChar char="•"/>
                      </a:pPr>
                      <a:r>
                        <a:rPr lang="en-US" sz="2000" u="none" dirty="0">
                          <a:solidFill>
                            <a:schemeClr val="tx1"/>
                          </a:solidFill>
                          <a:ea typeface="MS Mincho" panose="02020609040205080304" pitchFamily="49" charset="-128"/>
                        </a:rPr>
                        <a:t>superimposed on 2D or color flow image </a:t>
                      </a:r>
                    </a:p>
                    <a:p>
                      <a:pPr marL="285750" marR="0" indent="-285750">
                        <a:lnSpc>
                          <a:spcPct val="150000"/>
                        </a:lnSpc>
                        <a:spcBef>
                          <a:spcPts val="0"/>
                        </a:spcBef>
                        <a:spcAft>
                          <a:spcPts val="0"/>
                        </a:spcAft>
                        <a:buFont typeface="Arial" panose="020B0604020202020204" pitchFamily="34" charset="0"/>
                        <a:buChar char="•"/>
                      </a:pPr>
                      <a:r>
                        <a:rPr lang="en-US" sz="2000" u="none" dirty="0">
                          <a:solidFill>
                            <a:schemeClr val="tx1"/>
                          </a:solidFill>
                          <a:ea typeface="MS Mincho" panose="02020609040205080304" pitchFamily="49" charset="-128"/>
                        </a:rPr>
                        <a:t>steerable</a:t>
                      </a:r>
                    </a:p>
                    <a:p>
                      <a:pPr marL="285750" marR="0" indent="-285750">
                        <a:lnSpc>
                          <a:spcPct val="150000"/>
                        </a:lnSpc>
                        <a:spcBef>
                          <a:spcPts val="0"/>
                        </a:spcBef>
                        <a:spcAft>
                          <a:spcPts val="0"/>
                        </a:spcAft>
                        <a:buFont typeface="Arial" panose="020B0604020202020204" pitchFamily="34" charset="0"/>
                        <a:buChar char="•"/>
                      </a:pPr>
                      <a:r>
                        <a:rPr lang="en-US" sz="2000" u="none" dirty="0">
                          <a:solidFill>
                            <a:schemeClr val="tx1"/>
                          </a:solidFill>
                          <a:ea typeface="MS Mincho" panose="02020609040205080304" pitchFamily="49" charset="-128"/>
                        </a:rPr>
                        <a:t>range resolution</a:t>
                      </a:r>
                    </a:p>
                    <a:p>
                      <a:pPr marL="285750" marR="0" indent="-285750">
                        <a:lnSpc>
                          <a:spcPct val="150000"/>
                        </a:lnSpc>
                        <a:spcBef>
                          <a:spcPts val="0"/>
                        </a:spcBef>
                        <a:spcAft>
                          <a:spcPts val="0"/>
                        </a:spcAft>
                        <a:buFont typeface="Arial" panose="020B0604020202020204" pitchFamily="34" charset="0"/>
                        <a:buChar char="•"/>
                      </a:pPr>
                      <a:r>
                        <a:rPr lang="en-US" sz="2000" u="none" dirty="0">
                          <a:solidFill>
                            <a:schemeClr val="tx1"/>
                          </a:solidFill>
                          <a:ea typeface="MS Mincho" panose="02020609040205080304" pitchFamily="49" charset="-128"/>
                        </a:rPr>
                        <a:t>specific measurements</a:t>
                      </a:r>
                    </a:p>
                    <a:p>
                      <a:pPr marL="285750" marR="0" indent="-285750">
                        <a:lnSpc>
                          <a:spcPct val="150000"/>
                        </a:lnSpc>
                        <a:spcBef>
                          <a:spcPts val="0"/>
                        </a:spcBef>
                        <a:spcAft>
                          <a:spcPts val="0"/>
                        </a:spcAft>
                        <a:buFont typeface="Arial" panose="020B0604020202020204" pitchFamily="34" charset="0"/>
                        <a:buChar char="•"/>
                      </a:pPr>
                      <a:r>
                        <a:rPr lang="en-US" sz="2000" b="0" u="none" dirty="0">
                          <a:solidFill>
                            <a:schemeClr val="tx1"/>
                          </a:solidFill>
                          <a:ea typeface="MS Mincho" panose="02020609040205080304" pitchFamily="49" charset="-128"/>
                        </a:rPr>
                        <a:t>disadvantage </a:t>
                      </a:r>
                      <a:r>
                        <a:rPr lang="en-US" sz="2000" b="0" u="none" dirty="0">
                          <a:solidFill>
                            <a:schemeClr val="tx1"/>
                          </a:solidFill>
                          <a:ea typeface="MS Mincho" panose="02020609040205080304" pitchFamily="49" charset="-128"/>
                          <a:sym typeface="Wingdings" panose="05000000000000000000" pitchFamily="2" charset="2"/>
                        </a:rPr>
                        <a:t> best </a:t>
                      </a:r>
                      <a:r>
                        <a:rPr lang="en-US" sz="2000" u="none" dirty="0">
                          <a:solidFill>
                            <a:schemeClr val="tx1"/>
                          </a:solidFill>
                          <a:ea typeface="MS Mincho" panose="02020609040205080304" pitchFamily="49" charset="-128"/>
                        </a:rPr>
                        <a:t>records </a:t>
                      </a:r>
                      <a:r>
                        <a:rPr lang="en-US" sz="2000" i="1" u="none" dirty="0">
                          <a:solidFill>
                            <a:schemeClr val="tx1"/>
                          </a:solidFill>
                          <a:ea typeface="MS Mincho" panose="02020609040205080304" pitchFamily="49" charset="-128"/>
                        </a:rPr>
                        <a:t>low</a:t>
                      </a:r>
                      <a:r>
                        <a:rPr lang="en-US" sz="2000" u="none" dirty="0">
                          <a:solidFill>
                            <a:schemeClr val="tx1"/>
                          </a:solidFill>
                          <a:ea typeface="MS Mincho" panose="02020609040205080304" pitchFamily="49" charset="-128"/>
                        </a:rPr>
                        <a:t> flow velocity &lt; 2 m/s</a:t>
                      </a:r>
                    </a:p>
                    <a:p>
                      <a:pPr marL="285750" marR="0" indent="-285750">
                        <a:lnSpc>
                          <a:spcPct val="150000"/>
                        </a:lnSpc>
                        <a:spcBef>
                          <a:spcPts val="0"/>
                        </a:spcBef>
                        <a:spcAft>
                          <a:spcPts val="0"/>
                        </a:spcAft>
                        <a:buFont typeface="Arial" panose="020B0604020202020204" pitchFamily="34" charset="0"/>
                        <a:buChar char="•"/>
                      </a:pPr>
                      <a:r>
                        <a:rPr lang="en-US" sz="2000" u="none" dirty="0">
                          <a:solidFill>
                            <a:schemeClr val="tx1"/>
                          </a:solidFill>
                          <a:ea typeface="MS Mincho" panose="02020609040205080304" pitchFamily="49" charset="-128"/>
                        </a:rPr>
                        <a:t>velocity &gt; PWD Nyquist limit </a:t>
                      </a:r>
                      <a:r>
                        <a:rPr lang="en-US" sz="2000" u="none" dirty="0">
                          <a:solidFill>
                            <a:schemeClr val="tx1"/>
                          </a:solidFill>
                          <a:ea typeface="MS Mincho" panose="02020609040205080304" pitchFamily="49" charset="-128"/>
                          <a:sym typeface="Wingdings" panose="05000000000000000000" pitchFamily="2" charset="2"/>
                        </a:rPr>
                        <a:t> </a:t>
                      </a:r>
                      <a:r>
                        <a:rPr lang="en-US" sz="2000" u="none" dirty="0">
                          <a:solidFill>
                            <a:schemeClr val="tx1"/>
                          </a:solidFill>
                          <a:ea typeface="MS Mincho" panose="02020609040205080304" pitchFamily="49" charset="-128"/>
                        </a:rPr>
                        <a:t>aliasing</a:t>
                      </a:r>
                    </a:p>
                    <a:p>
                      <a:pPr marL="285750" marR="0" indent="-285750">
                        <a:lnSpc>
                          <a:spcPct val="150000"/>
                        </a:lnSpc>
                        <a:spcBef>
                          <a:spcPts val="0"/>
                        </a:spcBef>
                        <a:spcAft>
                          <a:spcPts val="0"/>
                        </a:spcAft>
                        <a:buFont typeface="Arial" panose="020B0604020202020204" pitchFamily="34" charset="0"/>
                        <a:buChar char="•"/>
                      </a:pPr>
                      <a:r>
                        <a:rPr lang="en-US" sz="2000" u="none" dirty="0">
                          <a:solidFill>
                            <a:schemeClr val="tx1"/>
                          </a:solidFill>
                          <a:ea typeface="MS Mincho" panose="02020609040205080304" pitchFamily="49" charset="-128"/>
                        </a:rPr>
                        <a:t>avoid aliasing </a:t>
                      </a:r>
                      <a:r>
                        <a:rPr lang="en-US" sz="2000" u="none" dirty="0">
                          <a:solidFill>
                            <a:schemeClr val="tx1"/>
                          </a:solidFill>
                          <a:ea typeface="MS Mincho" panose="02020609040205080304" pitchFamily="49" charset="-128"/>
                          <a:sym typeface="Wingdings" panose="05000000000000000000" pitchFamily="2" charset="2"/>
                        </a:rPr>
                        <a:t> </a:t>
                      </a:r>
                      <a:r>
                        <a:rPr lang="en-US" sz="2000" u="none" dirty="0">
                          <a:solidFill>
                            <a:schemeClr val="tx1"/>
                          </a:solidFill>
                          <a:ea typeface="MS Mincho" panose="02020609040205080304" pitchFamily="49" charset="-128"/>
                        </a:rPr>
                        <a:t>switch to CWD or HPRF Doppler </a:t>
                      </a:r>
                      <a:endParaRPr lang="en-US" sz="2000" u="none" cap="none" dirty="0">
                        <a:solidFill>
                          <a:schemeClr val="tx1"/>
                        </a:solidFill>
                      </a:endParaRPr>
                    </a:p>
                    <a:p>
                      <a:pPr marL="342900" marR="0" indent="-342900">
                        <a:spcBef>
                          <a:spcPts val="0"/>
                        </a:spcBef>
                        <a:spcAft>
                          <a:spcPts val="0"/>
                        </a:spcAft>
                        <a:buFont typeface="Courier New" panose="02070309020205020404" pitchFamily="49" charset="0"/>
                        <a:buChar char="o"/>
                      </a:pPr>
                      <a:endParaRPr lang="en-US" sz="2000" u="none" cap="non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600" cap="non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r h="2575633">
                <a:tc vMerge="1">
                  <a:txBody>
                    <a:bodyPr/>
                    <a:lstStyle/>
                    <a:p>
                      <a:endParaRPr lang="en-US"/>
                    </a:p>
                  </a:txBody>
                  <a:tcPr/>
                </a:tc>
                <a:tc>
                  <a:txBody>
                    <a:bodyPr/>
                    <a:lstStyle/>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7825314"/>
                  </a:ext>
                </a:extLst>
              </a:tr>
            </a:tbl>
          </a:graphicData>
        </a:graphic>
      </p:graphicFrame>
      <p:graphicFrame>
        <p:nvGraphicFramePr>
          <p:cNvPr id="8" name="Object 7">
            <a:extLst>
              <a:ext uri="{FF2B5EF4-FFF2-40B4-BE49-F238E27FC236}">
                <a16:creationId xmlns:a16="http://schemas.microsoft.com/office/drawing/2014/main" id="{04DC7A44-6BE3-4E2A-B8B5-048E16F9A296}"/>
              </a:ext>
            </a:extLst>
          </p:cNvPr>
          <p:cNvGraphicFramePr>
            <a:graphicFrameLocks noChangeAspect="1"/>
          </p:cNvGraphicFramePr>
          <p:nvPr>
            <p:extLst>
              <p:ext uri="{D42A27DB-BD31-4B8C-83A1-F6EECF244321}">
                <p14:modId xmlns:p14="http://schemas.microsoft.com/office/powerpoint/2010/main" val="1377238846"/>
              </p:ext>
            </p:extLst>
          </p:nvPr>
        </p:nvGraphicFramePr>
        <p:xfrm>
          <a:off x="9197797" y="653282"/>
          <a:ext cx="2707860" cy="1738798"/>
        </p:xfrm>
        <a:graphic>
          <a:graphicData uri="http://schemas.openxmlformats.org/presentationml/2006/ole">
            <mc:AlternateContent xmlns:mc="http://schemas.openxmlformats.org/markup-compatibility/2006">
              <mc:Choice xmlns:v="urn:schemas-microsoft-com:vml" Requires="v">
                <p:oleObj name="Bitmap Image" r:id="rId2" imgW="2476440" imgH="1685880" progId="Paint.Picture">
                  <p:embed/>
                </p:oleObj>
              </mc:Choice>
              <mc:Fallback>
                <p:oleObj name="Bitmap Image" r:id="rId2" imgW="2476440" imgH="1685880" progId="Paint.Picture">
                  <p:embed/>
                  <p:pic>
                    <p:nvPicPr>
                      <p:cNvPr id="8" name="Object 7">
                        <a:extLst>
                          <a:ext uri="{FF2B5EF4-FFF2-40B4-BE49-F238E27FC236}">
                            <a16:creationId xmlns:a16="http://schemas.microsoft.com/office/drawing/2014/main" id="{04DC7A44-6BE3-4E2A-B8B5-048E16F9A296}"/>
                          </a:ext>
                        </a:extLst>
                      </p:cNvPr>
                      <p:cNvPicPr>
                        <a:picLocks noChangeAspect="1" noChangeArrowheads="1"/>
                      </p:cNvPicPr>
                      <p:nvPr/>
                    </p:nvPicPr>
                    <p:blipFill>
                      <a:blip r:embed="rId3"/>
                      <a:srcRect/>
                      <a:stretch>
                        <a:fillRect/>
                      </a:stretch>
                    </p:blipFill>
                    <p:spPr bwMode="auto">
                      <a:xfrm>
                        <a:off x="9197797" y="653282"/>
                        <a:ext cx="2707860" cy="1738798"/>
                      </a:xfrm>
                      <a:prstGeom prst="rect">
                        <a:avLst/>
                      </a:prstGeom>
                      <a:noFill/>
                    </p:spPr>
                  </p:pic>
                </p:oleObj>
              </mc:Fallback>
            </mc:AlternateContent>
          </a:graphicData>
        </a:graphic>
      </p:graphicFrame>
      <p:graphicFrame>
        <p:nvGraphicFramePr>
          <p:cNvPr id="7" name="Object 6">
            <a:extLst>
              <a:ext uri="{FF2B5EF4-FFF2-40B4-BE49-F238E27FC236}">
                <a16:creationId xmlns:a16="http://schemas.microsoft.com/office/drawing/2014/main" id="{646DB447-4390-49E8-BBD9-BF8F6E91449A}"/>
              </a:ext>
            </a:extLst>
          </p:cNvPr>
          <p:cNvGraphicFramePr>
            <a:graphicFrameLocks noChangeAspect="1"/>
          </p:cNvGraphicFramePr>
          <p:nvPr>
            <p:extLst>
              <p:ext uri="{D42A27DB-BD31-4B8C-83A1-F6EECF244321}">
                <p14:modId xmlns:p14="http://schemas.microsoft.com/office/powerpoint/2010/main" val="1782274972"/>
              </p:ext>
            </p:extLst>
          </p:nvPr>
        </p:nvGraphicFramePr>
        <p:xfrm>
          <a:off x="7442093" y="653282"/>
          <a:ext cx="1288969" cy="1738798"/>
        </p:xfrm>
        <a:graphic>
          <a:graphicData uri="http://schemas.openxmlformats.org/presentationml/2006/ole">
            <mc:AlternateContent xmlns:mc="http://schemas.openxmlformats.org/markup-compatibility/2006">
              <mc:Choice xmlns:v="urn:schemas-microsoft-com:vml" Requires="v">
                <p:oleObj name="Bitmap Image" r:id="rId4" imgW="961920" imgH="1257480" progId="Paint.Picture">
                  <p:embed/>
                </p:oleObj>
              </mc:Choice>
              <mc:Fallback>
                <p:oleObj name="Bitmap Image" r:id="rId4" imgW="961920" imgH="1257480" progId="Paint.Picture">
                  <p:embed/>
                  <p:pic>
                    <p:nvPicPr>
                      <p:cNvPr id="7" name="Object 6">
                        <a:extLst>
                          <a:ext uri="{FF2B5EF4-FFF2-40B4-BE49-F238E27FC236}">
                            <a16:creationId xmlns:a16="http://schemas.microsoft.com/office/drawing/2014/main" id="{646DB447-4390-49E8-BBD9-BF8F6E91449A}"/>
                          </a:ext>
                        </a:extLst>
                      </p:cNvPr>
                      <p:cNvPicPr>
                        <a:picLocks noChangeAspect="1" noChangeArrowheads="1"/>
                      </p:cNvPicPr>
                      <p:nvPr/>
                    </p:nvPicPr>
                    <p:blipFill>
                      <a:blip r:embed="rId5">
                        <a:lum bright="20000" contrast="20000"/>
                      </a:blip>
                      <a:srcRect/>
                      <a:stretch>
                        <a:fillRect/>
                      </a:stretch>
                    </p:blipFill>
                    <p:spPr bwMode="auto">
                      <a:xfrm>
                        <a:off x="7442093" y="653282"/>
                        <a:ext cx="1288969" cy="1738798"/>
                      </a:xfrm>
                      <a:prstGeom prst="rect">
                        <a:avLst/>
                      </a:prstGeom>
                      <a:noFill/>
                    </p:spPr>
                  </p:pic>
                </p:oleObj>
              </mc:Fallback>
            </mc:AlternateContent>
          </a:graphicData>
        </a:graphic>
      </p:graphicFrame>
      <p:sp>
        <p:nvSpPr>
          <p:cNvPr id="11" name="TextBox 10">
            <a:extLst>
              <a:ext uri="{FF2B5EF4-FFF2-40B4-BE49-F238E27FC236}">
                <a16:creationId xmlns:a16="http://schemas.microsoft.com/office/drawing/2014/main" id="{EC8134B6-D2C4-4BAE-9D61-29A9BFD81574}"/>
              </a:ext>
            </a:extLst>
          </p:cNvPr>
          <p:cNvSpPr txBox="1"/>
          <p:nvPr/>
        </p:nvSpPr>
        <p:spPr>
          <a:xfrm>
            <a:off x="6956612" y="5392605"/>
            <a:ext cx="5235388"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   </a:t>
            </a:r>
          </a:p>
          <a:p>
            <a:pPr algn="ctr"/>
            <a:r>
              <a:rPr lang="en-US" sz="2000" dirty="0">
                <a:solidFill>
                  <a:srgbClr val="F25516"/>
                </a:solidFill>
                <a:latin typeface="Gabriola" panose="04040605051002020D02" pitchFamily="82" charset="0"/>
              </a:rPr>
              <a:t>Identify the HPRF image &amp; its disadvantage.</a:t>
            </a:r>
            <a:endParaRPr lang="en-US" dirty="0">
              <a:solidFill>
                <a:srgbClr val="F25516"/>
              </a:solidFill>
              <a:latin typeface="Gabriola" panose="04040605051002020D02" pitchFamily="82" charset="0"/>
            </a:endParaRPr>
          </a:p>
        </p:txBody>
      </p:sp>
      <p:pic>
        <p:nvPicPr>
          <p:cNvPr id="5" name="Picture 4">
            <a:extLst>
              <a:ext uri="{FF2B5EF4-FFF2-40B4-BE49-F238E27FC236}">
                <a16:creationId xmlns:a16="http://schemas.microsoft.com/office/drawing/2014/main" id="{1857ACF0-E22E-26BB-2274-FFFCDA51403F}"/>
              </a:ext>
            </a:extLst>
          </p:cNvPr>
          <p:cNvPicPr>
            <a:picLocks noChangeAspect="1"/>
          </p:cNvPicPr>
          <p:nvPr/>
        </p:nvPicPr>
        <p:blipFill>
          <a:blip r:embed="rId6"/>
          <a:stretch>
            <a:fillRect/>
          </a:stretch>
        </p:blipFill>
        <p:spPr>
          <a:xfrm>
            <a:off x="7442093" y="2844597"/>
            <a:ext cx="4463564" cy="2059277"/>
          </a:xfrm>
          <a:prstGeom prst="rect">
            <a:avLst/>
          </a:prstGeom>
        </p:spPr>
      </p:pic>
    </p:spTree>
    <p:extLst>
      <p:ext uri="{BB962C8B-B14F-4D97-AF65-F5344CB8AC3E}">
        <p14:creationId xmlns:p14="http://schemas.microsoft.com/office/powerpoint/2010/main" val="1983186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0E8D-80D4-4AA1-99D8-508CA7525F8F}"/>
              </a:ext>
            </a:extLst>
          </p:cNvPr>
          <p:cNvSpPr>
            <a:spLocks noGrp="1"/>
          </p:cNvSpPr>
          <p:nvPr>
            <p:ph type="title"/>
          </p:nvPr>
        </p:nvSpPr>
        <p:spPr>
          <a:xfrm>
            <a:off x="1230155" y="995858"/>
            <a:ext cx="9731689" cy="707760"/>
          </a:xfrm>
        </p:spPr>
        <p:txBody>
          <a:bodyPr>
            <a:normAutofit/>
          </a:bodyPr>
          <a:lstStyle/>
          <a:p>
            <a:pPr algn="l"/>
            <a:r>
              <a:rPr lang="en-US" sz="4000" dirty="0">
                <a:solidFill>
                  <a:srgbClr val="F25516"/>
                </a:solidFill>
              </a:rPr>
              <a:t>III. INTRO TO TRANSTHORACIC ECHO (TTE)</a:t>
            </a:r>
          </a:p>
        </p:txBody>
      </p:sp>
      <p:sp>
        <p:nvSpPr>
          <p:cNvPr id="3" name="Content Placeholder 2">
            <a:extLst>
              <a:ext uri="{FF2B5EF4-FFF2-40B4-BE49-F238E27FC236}">
                <a16:creationId xmlns:a16="http://schemas.microsoft.com/office/drawing/2014/main" id="{10589684-BBFA-4288-AE45-3E296B6CF883}"/>
              </a:ext>
            </a:extLst>
          </p:cNvPr>
          <p:cNvSpPr>
            <a:spLocks noGrp="1"/>
          </p:cNvSpPr>
          <p:nvPr>
            <p:ph sz="quarter" idx="13"/>
          </p:nvPr>
        </p:nvSpPr>
        <p:spPr>
          <a:xfrm>
            <a:off x="1647508" y="4875592"/>
            <a:ext cx="9179598" cy="986550"/>
          </a:xfrm>
        </p:spPr>
        <p:txBody>
          <a:bodyPr>
            <a:noAutofit/>
          </a:bodyPr>
          <a:lstStyle/>
          <a:p>
            <a:pPr marL="0" indent="0">
              <a:buNone/>
            </a:pPr>
            <a:endParaRPr lang="en-US" sz="1600" cap="none" dirty="0"/>
          </a:p>
          <a:p>
            <a:pPr marL="800100" lvl="1" indent="-342900">
              <a:buFont typeface="+mj-lt"/>
              <a:buAutoNum type="arabicPeriod"/>
            </a:pPr>
            <a:endParaRPr lang="en-US" sz="1400" cap="none" dirty="0"/>
          </a:p>
        </p:txBody>
      </p:sp>
      <p:sp>
        <p:nvSpPr>
          <p:cNvPr id="4" name="Slide Number Placeholder 3">
            <a:extLst>
              <a:ext uri="{FF2B5EF4-FFF2-40B4-BE49-F238E27FC236}">
                <a16:creationId xmlns:a16="http://schemas.microsoft.com/office/drawing/2014/main" id="{1755F882-FCD1-4F82-838A-C5B1BCC9A1F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Rectangle 4">
            <a:extLst>
              <a:ext uri="{FF2B5EF4-FFF2-40B4-BE49-F238E27FC236}">
                <a16:creationId xmlns:a16="http://schemas.microsoft.com/office/drawing/2014/main" id="{F5C63D99-C554-4833-B4A1-BA9490898E6E}"/>
              </a:ext>
            </a:extLst>
          </p:cNvPr>
          <p:cNvSpPr/>
          <p:nvPr/>
        </p:nvSpPr>
        <p:spPr>
          <a:xfrm>
            <a:off x="1647508" y="2675993"/>
            <a:ext cx="9450798" cy="1900777"/>
          </a:xfrm>
          <a:prstGeom prst="rect">
            <a:avLst/>
          </a:prstGeom>
        </p:spPr>
        <p:txBody>
          <a:bodyPr wrap="square">
            <a:spAutoFit/>
          </a:bodyPr>
          <a:lstStyle/>
          <a:p>
            <a:pPr marL="571500" marR="0" indent="-342900">
              <a:lnSpc>
                <a:spcPct val="150000"/>
              </a:lnSpc>
              <a:spcBef>
                <a:spcPts val="0"/>
              </a:spcBef>
              <a:spcAft>
                <a:spcPts val="0"/>
              </a:spcAft>
              <a:buClr>
                <a:schemeClr val="accent2">
                  <a:lumMod val="75000"/>
                </a:schemeClr>
              </a:buClr>
              <a:buFont typeface="+mj-lt"/>
              <a:buAutoNum type="arabicPeriod"/>
            </a:pPr>
            <a:r>
              <a:rPr lang="en-US" sz="1600" dirty="0">
                <a:ea typeface="Times New Roman" panose="02020603050405020304" pitchFamily="18" charset="0"/>
              </a:rPr>
              <a:t>Describe the definition, advantages, indications, and contraindications of the TTE. </a:t>
            </a:r>
          </a:p>
          <a:p>
            <a:pPr marL="571500" marR="0" indent="-342900">
              <a:lnSpc>
                <a:spcPct val="150000"/>
              </a:lnSpc>
              <a:spcBef>
                <a:spcPts val="0"/>
              </a:spcBef>
              <a:spcAft>
                <a:spcPts val="0"/>
              </a:spcAft>
              <a:buClr>
                <a:schemeClr val="accent2">
                  <a:lumMod val="75000"/>
                </a:schemeClr>
              </a:buClr>
              <a:buFont typeface="+mj-lt"/>
              <a:buAutoNum type="arabicPeriod"/>
            </a:pPr>
            <a:r>
              <a:rPr lang="en-US" sz="1600" dirty="0">
                <a:ea typeface="Times New Roman" panose="02020603050405020304" pitchFamily="18" charset="0"/>
              </a:rPr>
              <a:t>Recognize and define basic ultrasound terminology.</a:t>
            </a:r>
          </a:p>
          <a:p>
            <a:pPr marL="571500" marR="0" indent="-342900">
              <a:lnSpc>
                <a:spcPct val="150000"/>
              </a:lnSpc>
              <a:spcBef>
                <a:spcPts val="0"/>
              </a:spcBef>
              <a:spcAft>
                <a:spcPts val="0"/>
              </a:spcAft>
              <a:buClr>
                <a:schemeClr val="accent2">
                  <a:lumMod val="75000"/>
                </a:schemeClr>
              </a:buClr>
              <a:buFont typeface="+mj-lt"/>
              <a:buAutoNum type="arabicPeriod"/>
            </a:pPr>
            <a:r>
              <a:rPr lang="en-US" sz="1600" dirty="0">
                <a:ea typeface="Times New Roman" panose="02020603050405020304" pitchFamily="18" charset="0"/>
              </a:rPr>
              <a:t>Differentiate between the various TTE planes, windows, and views.</a:t>
            </a:r>
          </a:p>
          <a:p>
            <a:pPr marL="571500" marR="0" indent="-342900">
              <a:lnSpc>
                <a:spcPct val="150000"/>
              </a:lnSpc>
              <a:spcBef>
                <a:spcPts val="0"/>
              </a:spcBef>
              <a:spcAft>
                <a:spcPts val="0"/>
              </a:spcAft>
              <a:buClr>
                <a:schemeClr val="accent2">
                  <a:lumMod val="75000"/>
                </a:schemeClr>
              </a:buClr>
              <a:buFont typeface="+mj-lt"/>
              <a:buAutoNum type="arabicPeriod"/>
            </a:pPr>
            <a:r>
              <a:rPr lang="en-US" sz="1600" dirty="0">
                <a:ea typeface="Times New Roman" panose="02020603050405020304" pitchFamily="18" charset="0"/>
              </a:rPr>
              <a:t>Gain knowledge of the three echo modalities, including two-dimensional, M-mode, and Doppler.</a:t>
            </a:r>
          </a:p>
          <a:p>
            <a:pPr marL="571500" marR="0" indent="-342900">
              <a:lnSpc>
                <a:spcPct val="150000"/>
              </a:lnSpc>
              <a:spcBef>
                <a:spcPts val="0"/>
              </a:spcBef>
              <a:spcAft>
                <a:spcPts val="0"/>
              </a:spcAft>
              <a:buClr>
                <a:schemeClr val="accent2">
                  <a:lumMod val="75000"/>
                </a:schemeClr>
              </a:buClr>
              <a:buFont typeface="+mj-lt"/>
              <a:buAutoNum type="arabicPeriod"/>
            </a:pPr>
            <a:r>
              <a:rPr lang="en-US" sz="1600" dirty="0">
                <a:effectLst/>
                <a:ea typeface="Times New Roman" panose="02020603050405020304" pitchFamily="18" charset="0"/>
              </a:rPr>
              <a:t>Develop a ba</a:t>
            </a:r>
            <a:r>
              <a:rPr lang="en-US" sz="1600" dirty="0">
                <a:ea typeface="Times New Roman" panose="02020603050405020304" pitchFamily="18" charset="0"/>
              </a:rPr>
              <a:t>sic understanding of ultrasound instrumentation and tips to improve image quality.</a:t>
            </a:r>
            <a:endParaRPr lang="en-US" dirty="0">
              <a:effectLst/>
              <a:ea typeface="Times New Roman" panose="02020603050405020304" pitchFamily="18" charset="0"/>
            </a:endParaRPr>
          </a:p>
        </p:txBody>
      </p:sp>
      <p:sp>
        <p:nvSpPr>
          <p:cNvPr id="8" name="Rectangle 7">
            <a:extLst>
              <a:ext uri="{FF2B5EF4-FFF2-40B4-BE49-F238E27FC236}">
                <a16:creationId xmlns:a16="http://schemas.microsoft.com/office/drawing/2014/main" id="{A81D0D0A-AEB6-4057-87D4-DB1C343EBB45}"/>
              </a:ext>
            </a:extLst>
          </p:cNvPr>
          <p:cNvSpPr/>
          <p:nvPr/>
        </p:nvSpPr>
        <p:spPr>
          <a:xfrm>
            <a:off x="1850869" y="1750254"/>
            <a:ext cx="6096000" cy="861774"/>
          </a:xfrm>
          <a:prstGeom prst="rect">
            <a:avLst/>
          </a:prstGeom>
        </p:spPr>
        <p:txBody>
          <a:bodyPr>
            <a:spAutoFit/>
          </a:bodyPr>
          <a:lstStyle/>
          <a:p>
            <a:r>
              <a:rPr lang="en-US" sz="2800" dirty="0">
                <a:latin typeface="+mj-lt"/>
              </a:rPr>
              <a:t>OBJECTIVES</a:t>
            </a:r>
            <a:r>
              <a:rPr lang="en-US" sz="3200" dirty="0"/>
              <a:t> </a:t>
            </a:r>
          </a:p>
          <a:p>
            <a:r>
              <a:rPr lang="en-US" sz="1600" dirty="0"/>
              <a:t>Upon completion of this section, the reader will be </a:t>
            </a:r>
            <a:r>
              <a:rPr lang="en-US" sz="1600"/>
              <a:t>able to:</a:t>
            </a:r>
            <a:endParaRPr lang="en-US" sz="1600" dirty="0"/>
          </a:p>
        </p:txBody>
      </p:sp>
    </p:spTree>
    <p:extLst>
      <p:ext uri="{BB962C8B-B14F-4D97-AF65-F5344CB8AC3E}">
        <p14:creationId xmlns:p14="http://schemas.microsoft.com/office/powerpoint/2010/main" val="2441445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A76523-B88B-4445-84C8-519DB4613A7E}"/>
              </a:ext>
            </a:extLst>
          </p:cNvPr>
          <p:cNvSpPr>
            <a:spLocks noGrp="1"/>
          </p:cNvSpPr>
          <p:nvPr>
            <p:ph type="sldNum" sz="quarter" idx="12"/>
          </p:nvPr>
        </p:nvSpPr>
        <p:spPr/>
        <p:txBody>
          <a:bodyPr/>
          <a:lstStyle/>
          <a:p>
            <a:fld id="{6D22F896-40B5-4ADD-8801-0D06FADFA095}" type="slidenum">
              <a:rPr lang="en-US" smtClean="0"/>
              <a:t>40</a:t>
            </a:fld>
            <a:endParaRPr lang="en-US" dirty="0"/>
          </a:p>
        </p:txBody>
      </p:sp>
      <p:graphicFrame>
        <p:nvGraphicFramePr>
          <p:cNvPr id="7" name="Table 6">
            <a:extLst>
              <a:ext uri="{FF2B5EF4-FFF2-40B4-BE49-F238E27FC236}">
                <a16:creationId xmlns:a16="http://schemas.microsoft.com/office/drawing/2014/main" id="{40026741-310F-4C22-A608-BD2FA9980B07}"/>
              </a:ext>
            </a:extLst>
          </p:cNvPr>
          <p:cNvGraphicFramePr>
            <a:graphicFrameLocks noGrp="1"/>
          </p:cNvGraphicFramePr>
          <p:nvPr>
            <p:extLst>
              <p:ext uri="{D42A27DB-BD31-4B8C-83A1-F6EECF244321}">
                <p14:modId xmlns:p14="http://schemas.microsoft.com/office/powerpoint/2010/main" val="1941558992"/>
              </p:ext>
            </p:extLst>
          </p:nvPr>
        </p:nvGraphicFramePr>
        <p:xfrm>
          <a:off x="0" y="365887"/>
          <a:ext cx="12191999" cy="5643006"/>
        </p:xfrm>
        <a:graphic>
          <a:graphicData uri="http://schemas.openxmlformats.org/drawingml/2006/table">
            <a:tbl>
              <a:tblPr firstRow="1" bandRow="1">
                <a:tableStyleId>{37CE84F3-28C3-443E-9E96-99CF82512B78}</a:tableStyleId>
              </a:tblPr>
              <a:tblGrid>
                <a:gridCol w="6005384">
                  <a:extLst>
                    <a:ext uri="{9D8B030D-6E8A-4147-A177-3AD203B41FA5}">
                      <a16:colId xmlns:a16="http://schemas.microsoft.com/office/drawing/2014/main" val="2145602020"/>
                    </a:ext>
                  </a:extLst>
                </a:gridCol>
                <a:gridCol w="6186615">
                  <a:extLst>
                    <a:ext uri="{9D8B030D-6E8A-4147-A177-3AD203B41FA5}">
                      <a16:colId xmlns:a16="http://schemas.microsoft.com/office/drawing/2014/main" val="1306086594"/>
                    </a:ext>
                  </a:extLst>
                </a:gridCol>
              </a:tblGrid>
              <a:tr h="35080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DOPPLER ECHO</a:t>
                      </a:r>
                      <a:endParaRPr lang="en-US" sz="2400" b="0"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0" kern="1200" dirty="0">
                        <a:solidFill>
                          <a:srgbClr val="F25516"/>
                        </a:solidFill>
                        <a:latin typeface="+mn-lt"/>
                        <a:ea typeface="Times New Roman" panose="02020603050405020304" pitchFamily="18" charset="0"/>
                        <a:cs typeface="+mn-cs"/>
                      </a:endParaRPr>
                    </a:p>
                  </a:txBody>
                  <a:tcPr>
                    <a:solidFill>
                      <a:schemeClr val="tx2">
                        <a:lumMod val="60000"/>
                        <a:lumOff val="40000"/>
                      </a:schemeClr>
                    </a:solidFill>
                  </a:tcPr>
                </a:tc>
                <a:extLst>
                  <a:ext uri="{0D108BD9-81ED-4DB2-BD59-A6C34878D82A}">
                    <a16:rowId xmlns:a16="http://schemas.microsoft.com/office/drawing/2014/main" val="2266222648"/>
                  </a:ext>
                </a:extLst>
              </a:tr>
              <a:tr h="5185806">
                <a:tc>
                  <a:txBody>
                    <a:bodyPr/>
                    <a:lstStyle/>
                    <a:p>
                      <a:pPr marL="114300" marR="0" indent="-114300">
                        <a:spcBef>
                          <a:spcPts val="0"/>
                        </a:spcBef>
                        <a:spcAft>
                          <a:spcPts val="0"/>
                        </a:spcAft>
                        <a:buFont typeface="Arial" panose="020B0604020202020204" pitchFamily="34" charset="0"/>
                        <a:buNone/>
                      </a:pPr>
                      <a:r>
                        <a:rPr lang="en-US" sz="2400" b="1" dirty="0">
                          <a:solidFill>
                            <a:srgbClr val="F25516"/>
                          </a:solidFill>
                          <a:latin typeface="+mj-lt"/>
                          <a:ea typeface="MS Mincho" panose="02020609040205080304" pitchFamily="49" charset="-128"/>
                        </a:rPr>
                        <a:t>CWD</a:t>
                      </a:r>
                    </a:p>
                    <a:p>
                      <a:pPr marL="114300" marR="0" indent="0">
                        <a:spcBef>
                          <a:spcPts val="0"/>
                        </a:spcBef>
                        <a:spcAft>
                          <a:spcPts val="0"/>
                        </a:spcAft>
                        <a:buFont typeface="Arial" panose="020B0604020202020204" pitchFamily="34" charset="0"/>
                        <a:buNone/>
                      </a:pPr>
                      <a:endParaRPr lang="en-US" sz="2000" dirty="0">
                        <a:solidFill>
                          <a:schemeClr val="tx1"/>
                        </a:solidFill>
                        <a:ea typeface="MS Mincho" panose="02020609040205080304" pitchFamily="49" charset="-128"/>
                      </a:endParaRPr>
                    </a:p>
                    <a:p>
                      <a:pPr marL="342900" marR="0" indent="-342900">
                        <a:lnSpc>
                          <a:spcPct val="150000"/>
                        </a:lnSpc>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user-friendly, originates from imaging transducer</a:t>
                      </a:r>
                    </a:p>
                    <a:p>
                      <a:pPr marL="342900" marR="0" indent="-342900">
                        <a:lnSpc>
                          <a:spcPct val="150000"/>
                        </a:lnSpc>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superimposed on 2D or color flow image</a:t>
                      </a:r>
                      <a:endParaRPr lang="en-US" sz="2000" dirty="0">
                        <a:solidFill>
                          <a:schemeClr val="tx1"/>
                        </a:solidFill>
                        <a:ea typeface="Times New Roman" panose="02020603050405020304" pitchFamily="18" charset="0"/>
                      </a:endParaRPr>
                    </a:p>
                    <a:p>
                      <a:pPr marL="342900" lvl="1" indent="-342900">
                        <a:lnSpc>
                          <a:spcPct val="150000"/>
                        </a:lnSpc>
                        <a:buFont typeface="Arial" panose="020B0604020202020204" pitchFamily="34" charset="0"/>
                        <a:buChar char="•"/>
                      </a:pPr>
                      <a:r>
                        <a:rPr lang="en-US" sz="2000" dirty="0">
                          <a:solidFill>
                            <a:schemeClr val="tx1"/>
                          </a:solidFill>
                          <a:ea typeface="MS Mincho" panose="02020609040205080304" pitchFamily="49" charset="-128"/>
                        </a:rPr>
                        <a:t>steerable</a:t>
                      </a:r>
                    </a:p>
                    <a:p>
                      <a:pPr marL="342900" lvl="1" indent="-342900">
                        <a:lnSpc>
                          <a:spcPct val="150000"/>
                        </a:lnSpc>
                        <a:buFont typeface="Arial" panose="020B0604020202020204" pitchFamily="34" charset="0"/>
                        <a:buChar char="•"/>
                      </a:pPr>
                      <a:r>
                        <a:rPr lang="en-US" sz="2000" dirty="0">
                          <a:solidFill>
                            <a:schemeClr val="tx1"/>
                          </a:solidFill>
                          <a:ea typeface="MS Mincho" panose="02020609040205080304" pitchFamily="49" charset="-128"/>
                        </a:rPr>
                        <a:t>record </a:t>
                      </a:r>
                      <a:r>
                        <a:rPr lang="en-US" sz="2000" i="0" dirty="0">
                          <a:solidFill>
                            <a:schemeClr val="tx1"/>
                          </a:solidFill>
                          <a:ea typeface="MS Mincho" panose="02020609040205080304" pitchFamily="49" charset="-128"/>
                        </a:rPr>
                        <a:t>a high</a:t>
                      </a:r>
                      <a:r>
                        <a:rPr lang="en-US" sz="2000" i="1" dirty="0">
                          <a:solidFill>
                            <a:schemeClr val="tx1"/>
                          </a:solidFill>
                          <a:ea typeface="MS Mincho" panose="02020609040205080304" pitchFamily="49" charset="-128"/>
                        </a:rPr>
                        <a:t> </a:t>
                      </a:r>
                      <a:r>
                        <a:rPr lang="en-US" sz="2000" dirty="0">
                          <a:solidFill>
                            <a:schemeClr val="tx1"/>
                          </a:solidFill>
                          <a:ea typeface="MS Mincho" panose="02020609040205080304" pitchFamily="49" charset="-128"/>
                        </a:rPr>
                        <a:t>velocity without aliasing</a:t>
                      </a:r>
                    </a:p>
                    <a:p>
                      <a:pPr marL="342900" lvl="1" indent="-342900">
                        <a:lnSpc>
                          <a:spcPct val="150000"/>
                        </a:lnSpc>
                        <a:buFont typeface="Arial" panose="020B0604020202020204" pitchFamily="34" charset="0"/>
                        <a:buChar char="•"/>
                      </a:pPr>
                      <a:r>
                        <a:rPr lang="en-US" sz="2000" b="0" dirty="0">
                          <a:solidFill>
                            <a:schemeClr val="tx1"/>
                          </a:solidFill>
                          <a:ea typeface="MS Mincho" panose="02020609040205080304" pitchFamily="49" charset="-128"/>
                        </a:rPr>
                        <a:t>range ambiguity</a:t>
                      </a:r>
                    </a:p>
                    <a:p>
                      <a:pPr marL="342900" lvl="1" indent="-342900">
                        <a:lnSpc>
                          <a:spcPct val="150000"/>
                        </a:lnSpc>
                        <a:buFont typeface="Arial" panose="020B0604020202020204" pitchFamily="34" charset="0"/>
                        <a:buChar char="•"/>
                      </a:pPr>
                      <a:r>
                        <a:rPr lang="en-US" sz="2000" b="0" dirty="0">
                          <a:solidFill>
                            <a:schemeClr val="tx1"/>
                          </a:solidFill>
                          <a:ea typeface="MS Mincho" panose="02020609040205080304" pitchFamily="49" charset="-128"/>
                        </a:rPr>
                        <a:t>many measurements</a:t>
                      </a:r>
                    </a:p>
                    <a:p>
                      <a:pPr marL="342900" lvl="1" indent="-342900">
                        <a:lnSpc>
                          <a:spcPct val="150000"/>
                        </a:lnSpc>
                        <a:buFont typeface="Arial" panose="020B0604020202020204" pitchFamily="34" charset="0"/>
                        <a:buChar char="•"/>
                      </a:pPr>
                      <a:r>
                        <a:rPr lang="en-US" sz="2000" b="0" dirty="0">
                          <a:solidFill>
                            <a:schemeClr val="tx1"/>
                          </a:solidFill>
                          <a:ea typeface="MS Mincho" panose="02020609040205080304" pitchFamily="49" charset="-128"/>
                        </a:rPr>
                        <a:t>focus</a:t>
                      </a:r>
                    </a:p>
                    <a:p>
                      <a:pPr marL="342900" lvl="1" indent="-342900">
                        <a:lnSpc>
                          <a:spcPct val="150000"/>
                        </a:lnSpc>
                        <a:buFont typeface="Arial" panose="020B0604020202020204" pitchFamily="34" charset="0"/>
                        <a:buChar char="•"/>
                      </a:pPr>
                      <a:r>
                        <a:rPr lang="en-US" sz="2000" b="0" dirty="0">
                          <a:solidFill>
                            <a:schemeClr val="tx1"/>
                          </a:solidFill>
                          <a:ea typeface="MS Mincho" panose="02020609040205080304" pitchFamily="49" charset="-128"/>
                        </a:rPr>
                        <a:t>degree of waveform filling </a:t>
                      </a:r>
                      <a:r>
                        <a:rPr lang="en-US" sz="2000" i="0" dirty="0">
                          <a:solidFill>
                            <a:schemeClr val="tx1"/>
                          </a:solidFill>
                          <a:ea typeface="MS Mincho" panose="02020609040205080304" pitchFamily="49" charset="-128"/>
                        </a:rPr>
                        <a:t>relates to </a:t>
                      </a:r>
                      <a:r>
                        <a:rPr lang="en-US" sz="2000" dirty="0">
                          <a:solidFill>
                            <a:schemeClr val="tx1"/>
                          </a:solidFill>
                          <a:ea typeface="MS Mincho" panose="02020609040205080304" pitchFamily="49" charset="-128"/>
                        </a:rPr>
                        <a:t>amount of turbulence &amp; range of velocities</a:t>
                      </a:r>
                      <a:r>
                        <a:rPr lang="en-US" sz="2000" dirty="0">
                          <a:solidFill>
                            <a:schemeClr val="tx1"/>
                          </a:solidFill>
                          <a:latin typeface="Comic Sans MS" panose="030F0702030302020204" pitchFamily="66" charset="0"/>
                          <a:ea typeface="MS Mincho" panose="02020609040205080304" pitchFamily="49" charset="-128"/>
                        </a:rPr>
                        <a:t> </a:t>
                      </a:r>
                    </a:p>
                    <a:p>
                      <a:pPr marL="857250" lvl="1" indent="-342900">
                        <a:buFont typeface="Courier New" panose="02070309020205020404" pitchFamily="49" charset="0"/>
                        <a:buChar char="o"/>
                      </a:pPr>
                      <a:endParaRPr lang="en-US" sz="1800" cap="non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p>
                      <a:pPr marL="457200" marR="0" indent="-285750">
                        <a:spcBef>
                          <a:spcPts val="0"/>
                        </a:spcBef>
                        <a:spcAft>
                          <a:spcPts val="0"/>
                        </a:spcAft>
                      </a:pPr>
                      <a:endParaRPr lang="en-US" sz="1800" cap="non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graphicFrame>
        <p:nvGraphicFramePr>
          <p:cNvPr id="4" name="Object 3">
            <a:extLst>
              <a:ext uri="{FF2B5EF4-FFF2-40B4-BE49-F238E27FC236}">
                <a16:creationId xmlns:a16="http://schemas.microsoft.com/office/drawing/2014/main" id="{2B96CDEC-B74F-47A7-9263-73EF644C84C0}"/>
              </a:ext>
            </a:extLst>
          </p:cNvPr>
          <p:cNvGraphicFramePr>
            <a:graphicFrameLocks noChangeAspect="1"/>
          </p:cNvGraphicFramePr>
          <p:nvPr>
            <p:extLst>
              <p:ext uri="{D42A27DB-BD31-4B8C-83A1-F6EECF244321}">
                <p14:modId xmlns:p14="http://schemas.microsoft.com/office/powerpoint/2010/main" val="946352526"/>
              </p:ext>
            </p:extLst>
          </p:nvPr>
        </p:nvGraphicFramePr>
        <p:xfrm>
          <a:off x="6428995" y="1097285"/>
          <a:ext cx="2368378" cy="3255056"/>
        </p:xfrm>
        <a:graphic>
          <a:graphicData uri="http://schemas.openxmlformats.org/presentationml/2006/ole">
            <mc:AlternateContent xmlns:mc="http://schemas.openxmlformats.org/markup-compatibility/2006">
              <mc:Choice xmlns:v="urn:schemas-microsoft-com:vml" Requires="v">
                <p:oleObj name="Bitmap Image" r:id="rId2" imgW="942840" imgH="1295280" progId="Paint.Picture">
                  <p:embed/>
                </p:oleObj>
              </mc:Choice>
              <mc:Fallback>
                <p:oleObj name="Bitmap Image" r:id="rId2" imgW="942840" imgH="1295280" progId="Paint.Picture">
                  <p:embed/>
                  <p:pic>
                    <p:nvPicPr>
                      <p:cNvPr id="4" name="Object 3">
                        <a:extLst>
                          <a:ext uri="{FF2B5EF4-FFF2-40B4-BE49-F238E27FC236}">
                            <a16:creationId xmlns:a16="http://schemas.microsoft.com/office/drawing/2014/main" id="{2B96CDEC-B74F-47A7-9263-73EF644C84C0}"/>
                          </a:ext>
                        </a:extLst>
                      </p:cNvPr>
                      <p:cNvPicPr>
                        <a:picLocks noChangeAspect="1" noChangeArrowheads="1"/>
                      </p:cNvPicPr>
                      <p:nvPr/>
                    </p:nvPicPr>
                    <p:blipFill>
                      <a:blip r:embed="rId3">
                        <a:lum bright="26000" contrast="26000"/>
                      </a:blip>
                      <a:srcRect/>
                      <a:stretch>
                        <a:fillRect/>
                      </a:stretch>
                    </p:blipFill>
                    <p:spPr bwMode="auto">
                      <a:xfrm>
                        <a:off x="6428995" y="1097285"/>
                        <a:ext cx="2368378" cy="3255056"/>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4A0E1881-CA45-4259-8A04-FA3327B4AEFF}"/>
              </a:ext>
            </a:extLst>
          </p:cNvPr>
          <p:cNvGraphicFramePr>
            <a:graphicFrameLocks noChangeAspect="1"/>
          </p:cNvGraphicFramePr>
          <p:nvPr>
            <p:extLst>
              <p:ext uri="{D42A27DB-BD31-4B8C-83A1-F6EECF244321}">
                <p14:modId xmlns:p14="http://schemas.microsoft.com/office/powerpoint/2010/main" val="3466226901"/>
              </p:ext>
            </p:extLst>
          </p:nvPr>
        </p:nvGraphicFramePr>
        <p:xfrm>
          <a:off x="9101973" y="3076843"/>
          <a:ext cx="2785425" cy="2580019"/>
        </p:xfrm>
        <a:graphic>
          <a:graphicData uri="http://schemas.openxmlformats.org/presentationml/2006/ole">
            <mc:AlternateContent xmlns:mc="http://schemas.openxmlformats.org/markup-compatibility/2006">
              <mc:Choice xmlns:v="urn:schemas-microsoft-com:vml" Requires="v">
                <p:oleObj name="Bitmap Image" r:id="rId4" imgW="1857240" imgH="1743120" progId="Paint.Picture">
                  <p:embed/>
                </p:oleObj>
              </mc:Choice>
              <mc:Fallback>
                <p:oleObj name="Bitmap Image" r:id="rId4" imgW="1857240" imgH="1743120" progId="Paint.Picture">
                  <p:embed/>
                  <p:pic>
                    <p:nvPicPr>
                      <p:cNvPr id="5" name="Object 4">
                        <a:extLst>
                          <a:ext uri="{FF2B5EF4-FFF2-40B4-BE49-F238E27FC236}">
                            <a16:creationId xmlns:a16="http://schemas.microsoft.com/office/drawing/2014/main" id="{4A0E1881-CA45-4259-8A04-FA3327B4AEFF}"/>
                          </a:ext>
                        </a:extLst>
                      </p:cNvPr>
                      <p:cNvPicPr>
                        <a:picLocks noChangeAspect="1" noChangeArrowheads="1"/>
                      </p:cNvPicPr>
                      <p:nvPr/>
                    </p:nvPicPr>
                    <p:blipFill>
                      <a:blip r:embed="rId5"/>
                      <a:srcRect/>
                      <a:stretch>
                        <a:fillRect/>
                      </a:stretch>
                    </p:blipFill>
                    <p:spPr bwMode="auto">
                      <a:xfrm>
                        <a:off x="9101973" y="3076843"/>
                        <a:ext cx="2785425" cy="2580019"/>
                      </a:xfrm>
                      <a:prstGeom prst="rect">
                        <a:avLst/>
                      </a:prstGeom>
                      <a:noFill/>
                    </p:spPr>
                  </p:pic>
                </p:oleObj>
              </mc:Fallback>
            </mc:AlternateContent>
          </a:graphicData>
        </a:graphic>
      </p:graphicFrame>
      <p:sp>
        <p:nvSpPr>
          <p:cNvPr id="8" name="TextBox 7">
            <a:extLst>
              <a:ext uri="{FF2B5EF4-FFF2-40B4-BE49-F238E27FC236}">
                <a16:creationId xmlns:a16="http://schemas.microsoft.com/office/drawing/2014/main" id="{ED05A8BD-E86A-4DE5-BF5E-52D7A2928E08}"/>
              </a:ext>
            </a:extLst>
          </p:cNvPr>
          <p:cNvSpPr txBox="1"/>
          <p:nvPr/>
        </p:nvSpPr>
        <p:spPr>
          <a:xfrm>
            <a:off x="9101973" y="1709150"/>
            <a:ext cx="2785425"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What is range ambiguity?</a:t>
            </a:r>
          </a:p>
        </p:txBody>
      </p:sp>
    </p:spTree>
    <p:extLst>
      <p:ext uri="{BB962C8B-B14F-4D97-AF65-F5344CB8AC3E}">
        <p14:creationId xmlns:p14="http://schemas.microsoft.com/office/powerpoint/2010/main" val="410087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D2B5B0-ADE2-4381-8B77-E56AF838EE0A}"/>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4" name="Rectangle 2">
            <a:extLst>
              <a:ext uri="{FF2B5EF4-FFF2-40B4-BE49-F238E27FC236}">
                <a16:creationId xmlns:a16="http://schemas.microsoft.com/office/drawing/2014/main" id="{23BE4976-B4AD-48F3-BE7F-CDD827A898FC}"/>
              </a:ext>
            </a:extLst>
          </p:cNvPr>
          <p:cNvSpPr>
            <a:spLocks noChangeArrowheads="1"/>
          </p:cNvSpPr>
          <p:nvPr/>
        </p:nvSpPr>
        <p:spPr bwMode="auto">
          <a:xfrm>
            <a:off x="8599486" y="7534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1947E91A-1D11-4146-8059-1E5E0ADEDA9B}"/>
              </a:ext>
            </a:extLst>
          </p:cNvPr>
          <p:cNvSpPr>
            <a:spLocks noChangeArrowheads="1"/>
          </p:cNvSpPr>
          <p:nvPr/>
        </p:nvSpPr>
        <p:spPr bwMode="auto">
          <a:xfrm>
            <a:off x="8599486" y="3000777"/>
            <a:ext cx="138033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8" name="Rectangle 6">
            <a:extLst>
              <a:ext uri="{FF2B5EF4-FFF2-40B4-BE49-F238E27FC236}">
                <a16:creationId xmlns:a16="http://schemas.microsoft.com/office/drawing/2014/main" id="{D00DF76C-AFDF-4406-9469-CEA262368F15}"/>
              </a:ext>
            </a:extLst>
          </p:cNvPr>
          <p:cNvSpPr>
            <a:spLocks noChangeArrowheads="1"/>
          </p:cNvSpPr>
          <p:nvPr/>
        </p:nvSpPr>
        <p:spPr bwMode="auto">
          <a:xfrm>
            <a:off x="6272011" y="4538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11">
            <a:extLst>
              <a:ext uri="{FF2B5EF4-FFF2-40B4-BE49-F238E27FC236}">
                <a16:creationId xmlns:a16="http://schemas.microsoft.com/office/drawing/2014/main" id="{4404C006-8B9E-4B1B-A1A6-11122FD016F0}"/>
              </a:ext>
            </a:extLst>
          </p:cNvPr>
          <p:cNvSpPr>
            <a:spLocks noChangeArrowheads="1"/>
          </p:cNvSpPr>
          <p:nvPr/>
        </p:nvSpPr>
        <p:spPr bwMode="auto">
          <a:xfrm>
            <a:off x="9570651" y="19320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5">
            <a:extLst>
              <a:ext uri="{FF2B5EF4-FFF2-40B4-BE49-F238E27FC236}">
                <a16:creationId xmlns:a16="http://schemas.microsoft.com/office/drawing/2014/main" id="{6FA2C9AE-B8AE-4C67-861D-4E4892C99148}"/>
              </a:ext>
            </a:extLst>
          </p:cNvPr>
          <p:cNvSpPr>
            <a:spLocks noChangeArrowheads="1"/>
          </p:cNvSpPr>
          <p:nvPr/>
        </p:nvSpPr>
        <p:spPr bwMode="auto">
          <a:xfrm>
            <a:off x="7508383" y="6933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17">
            <a:extLst>
              <a:ext uri="{FF2B5EF4-FFF2-40B4-BE49-F238E27FC236}">
                <a16:creationId xmlns:a16="http://schemas.microsoft.com/office/drawing/2014/main" id="{48820F12-392D-4A10-BFC1-0FD81A638485}"/>
              </a:ext>
            </a:extLst>
          </p:cNvPr>
          <p:cNvSpPr>
            <a:spLocks noChangeArrowheads="1"/>
          </p:cNvSpPr>
          <p:nvPr/>
        </p:nvSpPr>
        <p:spPr bwMode="auto">
          <a:xfrm>
            <a:off x="7508383" y="1994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5" name="Object 14">
            <a:extLst>
              <a:ext uri="{FF2B5EF4-FFF2-40B4-BE49-F238E27FC236}">
                <a16:creationId xmlns:a16="http://schemas.microsoft.com/office/drawing/2014/main" id="{89DC722A-4F6C-4273-8F64-CAC49C88A012}"/>
              </a:ext>
            </a:extLst>
          </p:cNvPr>
          <p:cNvGraphicFramePr>
            <a:graphicFrameLocks noChangeAspect="1"/>
          </p:cNvGraphicFramePr>
          <p:nvPr>
            <p:extLst>
              <p:ext uri="{D42A27DB-BD31-4B8C-83A1-F6EECF244321}">
                <p14:modId xmlns:p14="http://schemas.microsoft.com/office/powerpoint/2010/main" val="2773338654"/>
              </p:ext>
            </p:extLst>
          </p:nvPr>
        </p:nvGraphicFramePr>
        <p:xfrm>
          <a:off x="4215860" y="623524"/>
          <a:ext cx="1588541" cy="2142915"/>
        </p:xfrm>
        <a:graphic>
          <a:graphicData uri="http://schemas.openxmlformats.org/presentationml/2006/ole">
            <mc:AlternateContent xmlns:mc="http://schemas.openxmlformats.org/markup-compatibility/2006">
              <mc:Choice xmlns:v="urn:schemas-microsoft-com:vml" Requires="v">
                <p:oleObj name="Bitmap Image" r:id="rId2" imgW="961920" imgH="1257480" progId="Paint.Picture">
                  <p:embed/>
                </p:oleObj>
              </mc:Choice>
              <mc:Fallback>
                <p:oleObj name="Bitmap Image" r:id="rId2" imgW="961920" imgH="1257480" progId="Paint.Picture">
                  <p:embed/>
                  <p:pic>
                    <p:nvPicPr>
                      <p:cNvPr id="15" name="Object 14">
                        <a:extLst>
                          <a:ext uri="{FF2B5EF4-FFF2-40B4-BE49-F238E27FC236}">
                            <a16:creationId xmlns:a16="http://schemas.microsoft.com/office/drawing/2014/main" id="{89DC722A-4F6C-4273-8F64-CAC49C88A012}"/>
                          </a:ext>
                        </a:extLst>
                      </p:cNvPr>
                      <p:cNvPicPr>
                        <a:picLocks noChangeAspect="1" noChangeArrowheads="1"/>
                      </p:cNvPicPr>
                      <p:nvPr/>
                    </p:nvPicPr>
                    <p:blipFill>
                      <a:blip r:embed="rId3">
                        <a:lum bright="20000" contrast="20000"/>
                      </a:blip>
                      <a:srcRect/>
                      <a:stretch>
                        <a:fillRect/>
                      </a:stretch>
                    </p:blipFill>
                    <p:spPr bwMode="auto">
                      <a:xfrm>
                        <a:off x="4215860" y="623524"/>
                        <a:ext cx="1588541" cy="2142915"/>
                      </a:xfrm>
                      <a:prstGeom prst="rect">
                        <a:avLst/>
                      </a:prstGeom>
                      <a:noFill/>
                    </p:spPr>
                  </p:pic>
                </p:oleObj>
              </mc:Fallback>
            </mc:AlternateContent>
          </a:graphicData>
        </a:graphic>
      </p:graphicFrame>
      <p:graphicFrame>
        <p:nvGraphicFramePr>
          <p:cNvPr id="9" name="Object 8">
            <a:extLst>
              <a:ext uri="{FF2B5EF4-FFF2-40B4-BE49-F238E27FC236}">
                <a16:creationId xmlns:a16="http://schemas.microsoft.com/office/drawing/2014/main" id="{EAA87332-118F-47C5-828F-943AFC95E7DC}"/>
              </a:ext>
            </a:extLst>
          </p:cNvPr>
          <p:cNvGraphicFramePr>
            <a:graphicFrameLocks noChangeAspect="1"/>
          </p:cNvGraphicFramePr>
          <p:nvPr>
            <p:extLst>
              <p:ext uri="{D42A27DB-BD31-4B8C-83A1-F6EECF244321}">
                <p14:modId xmlns:p14="http://schemas.microsoft.com/office/powerpoint/2010/main" val="3400596370"/>
              </p:ext>
            </p:extLst>
          </p:nvPr>
        </p:nvGraphicFramePr>
        <p:xfrm>
          <a:off x="6131316" y="623524"/>
          <a:ext cx="4936339" cy="2156526"/>
        </p:xfrm>
        <a:graphic>
          <a:graphicData uri="http://schemas.openxmlformats.org/presentationml/2006/ole">
            <mc:AlternateContent xmlns:mc="http://schemas.openxmlformats.org/markup-compatibility/2006">
              <mc:Choice xmlns:v="urn:schemas-microsoft-com:vml" Requires="v">
                <p:oleObj name="Bitmap Image" r:id="rId4" imgW="3638520" imgH="1685880" progId="Paint.Picture">
                  <p:embed/>
                </p:oleObj>
              </mc:Choice>
              <mc:Fallback>
                <p:oleObj name="Bitmap Image" r:id="rId4" imgW="3638520" imgH="1685880" progId="Paint.Picture">
                  <p:embed/>
                  <p:pic>
                    <p:nvPicPr>
                      <p:cNvPr id="9" name="Object 8">
                        <a:extLst>
                          <a:ext uri="{FF2B5EF4-FFF2-40B4-BE49-F238E27FC236}">
                            <a16:creationId xmlns:a16="http://schemas.microsoft.com/office/drawing/2014/main" id="{EAA87332-118F-47C5-828F-943AFC95E7DC}"/>
                          </a:ext>
                        </a:extLst>
                      </p:cNvPr>
                      <p:cNvPicPr>
                        <a:picLocks noChangeAspect="1" noChangeArrowheads="1"/>
                      </p:cNvPicPr>
                      <p:nvPr/>
                    </p:nvPicPr>
                    <p:blipFill>
                      <a:blip r:embed="rId5"/>
                      <a:srcRect/>
                      <a:stretch>
                        <a:fillRect/>
                      </a:stretch>
                    </p:blipFill>
                    <p:spPr bwMode="auto">
                      <a:xfrm>
                        <a:off x="6131316" y="623524"/>
                        <a:ext cx="4936339" cy="2156526"/>
                      </a:xfrm>
                      <a:prstGeom prst="rect">
                        <a:avLst/>
                      </a:prstGeom>
                      <a:noFill/>
                    </p:spPr>
                  </p:pic>
                </p:oleObj>
              </mc:Fallback>
            </mc:AlternateContent>
          </a:graphicData>
        </a:graphic>
      </p:graphicFrame>
      <p:graphicFrame>
        <p:nvGraphicFramePr>
          <p:cNvPr id="17" name="Object 16">
            <a:extLst>
              <a:ext uri="{FF2B5EF4-FFF2-40B4-BE49-F238E27FC236}">
                <a16:creationId xmlns:a16="http://schemas.microsoft.com/office/drawing/2014/main" id="{E2029C46-456E-46FF-8976-CC53DC2AF838}"/>
              </a:ext>
            </a:extLst>
          </p:cNvPr>
          <p:cNvGraphicFramePr>
            <a:graphicFrameLocks noChangeAspect="1"/>
          </p:cNvGraphicFramePr>
          <p:nvPr>
            <p:extLst>
              <p:ext uri="{D42A27DB-BD31-4B8C-83A1-F6EECF244321}">
                <p14:modId xmlns:p14="http://schemas.microsoft.com/office/powerpoint/2010/main" val="575752130"/>
              </p:ext>
            </p:extLst>
          </p:nvPr>
        </p:nvGraphicFramePr>
        <p:xfrm>
          <a:off x="4215859" y="3312285"/>
          <a:ext cx="1588541" cy="2183264"/>
        </p:xfrm>
        <a:graphic>
          <a:graphicData uri="http://schemas.openxmlformats.org/presentationml/2006/ole">
            <mc:AlternateContent xmlns:mc="http://schemas.openxmlformats.org/markup-compatibility/2006">
              <mc:Choice xmlns:v="urn:schemas-microsoft-com:vml" Requires="v">
                <p:oleObj name="Bitmap Image" r:id="rId6" imgW="942840" imgH="1295280" progId="Paint.Picture">
                  <p:embed/>
                </p:oleObj>
              </mc:Choice>
              <mc:Fallback>
                <p:oleObj name="Bitmap Image" r:id="rId6" imgW="942840" imgH="1295280" progId="Paint.Picture">
                  <p:embed/>
                  <p:pic>
                    <p:nvPicPr>
                      <p:cNvPr id="17" name="Object 16">
                        <a:extLst>
                          <a:ext uri="{FF2B5EF4-FFF2-40B4-BE49-F238E27FC236}">
                            <a16:creationId xmlns:a16="http://schemas.microsoft.com/office/drawing/2014/main" id="{E2029C46-456E-46FF-8976-CC53DC2AF838}"/>
                          </a:ext>
                        </a:extLst>
                      </p:cNvPr>
                      <p:cNvPicPr>
                        <a:picLocks noChangeAspect="1" noChangeArrowheads="1"/>
                      </p:cNvPicPr>
                      <p:nvPr/>
                    </p:nvPicPr>
                    <p:blipFill>
                      <a:blip r:embed="rId7">
                        <a:lum bright="26000" contrast="26000"/>
                      </a:blip>
                      <a:srcRect/>
                      <a:stretch>
                        <a:fillRect/>
                      </a:stretch>
                    </p:blipFill>
                    <p:spPr bwMode="auto">
                      <a:xfrm>
                        <a:off x="4215859" y="3312285"/>
                        <a:ext cx="1588541" cy="2183264"/>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EC2AF668-0AD8-4F0F-BF9B-BC884D703CCC}"/>
              </a:ext>
            </a:extLst>
          </p:cNvPr>
          <p:cNvGraphicFramePr>
            <a:graphicFrameLocks noChangeAspect="1"/>
          </p:cNvGraphicFramePr>
          <p:nvPr>
            <p:extLst>
              <p:ext uri="{D42A27DB-BD31-4B8C-83A1-F6EECF244321}">
                <p14:modId xmlns:p14="http://schemas.microsoft.com/office/powerpoint/2010/main" val="1581401924"/>
              </p:ext>
            </p:extLst>
          </p:nvPr>
        </p:nvGraphicFramePr>
        <p:xfrm>
          <a:off x="6150660" y="3312285"/>
          <a:ext cx="4916995" cy="2183264"/>
        </p:xfrm>
        <a:graphic>
          <a:graphicData uri="http://schemas.openxmlformats.org/presentationml/2006/ole">
            <mc:AlternateContent xmlns:mc="http://schemas.openxmlformats.org/markup-compatibility/2006">
              <mc:Choice xmlns:v="urn:schemas-microsoft-com:vml" Requires="v">
                <p:oleObj name="Bitmap Image" r:id="rId8" imgW="3876840" imgH="1743120" progId="Paint.Picture">
                  <p:embed/>
                </p:oleObj>
              </mc:Choice>
              <mc:Fallback>
                <p:oleObj name="Bitmap Image" r:id="rId8" imgW="3876840" imgH="1743120" progId="Paint.Picture">
                  <p:embed/>
                  <p:pic>
                    <p:nvPicPr>
                      <p:cNvPr id="11" name="Object 10">
                        <a:extLst>
                          <a:ext uri="{FF2B5EF4-FFF2-40B4-BE49-F238E27FC236}">
                            <a16:creationId xmlns:a16="http://schemas.microsoft.com/office/drawing/2014/main" id="{EC2AF668-0AD8-4F0F-BF9B-BC884D703CCC}"/>
                          </a:ext>
                        </a:extLst>
                      </p:cNvPr>
                      <p:cNvPicPr>
                        <a:picLocks noChangeAspect="1" noChangeArrowheads="1"/>
                      </p:cNvPicPr>
                      <p:nvPr/>
                    </p:nvPicPr>
                    <p:blipFill>
                      <a:blip r:embed="rId9"/>
                      <a:srcRect/>
                      <a:stretch>
                        <a:fillRect/>
                      </a:stretch>
                    </p:blipFill>
                    <p:spPr bwMode="auto">
                      <a:xfrm>
                        <a:off x="6150660" y="3312285"/>
                        <a:ext cx="4916995" cy="2183264"/>
                      </a:xfrm>
                      <a:prstGeom prst="rect">
                        <a:avLst/>
                      </a:prstGeom>
                      <a:noFill/>
                    </p:spPr>
                  </p:pic>
                </p:oleObj>
              </mc:Fallback>
            </mc:AlternateContent>
          </a:graphicData>
        </a:graphic>
      </p:graphicFrame>
      <p:sp>
        <p:nvSpPr>
          <p:cNvPr id="12" name="TextBox 11">
            <a:extLst>
              <a:ext uri="{FF2B5EF4-FFF2-40B4-BE49-F238E27FC236}">
                <a16:creationId xmlns:a16="http://schemas.microsoft.com/office/drawing/2014/main" id="{9C134A92-572C-4950-8A9E-0964B79ECEB7}"/>
              </a:ext>
            </a:extLst>
          </p:cNvPr>
          <p:cNvSpPr txBox="1"/>
          <p:nvPr/>
        </p:nvSpPr>
        <p:spPr>
          <a:xfrm>
            <a:off x="1761951" y="2393831"/>
            <a:ext cx="1525397" cy="1323439"/>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Why is flow  </a:t>
            </a:r>
          </a:p>
          <a:p>
            <a:pPr algn="ctr"/>
            <a:r>
              <a:rPr lang="en-US" sz="2000" dirty="0">
                <a:solidFill>
                  <a:srgbClr val="F25516"/>
                </a:solidFill>
                <a:latin typeface="Gabriola" panose="04040605051002020D02" pitchFamily="82" charset="0"/>
              </a:rPr>
              <a:t>above/below </a:t>
            </a:r>
          </a:p>
          <a:p>
            <a:pPr algn="ctr"/>
            <a:r>
              <a:rPr lang="en-US" sz="2000" dirty="0">
                <a:solidFill>
                  <a:srgbClr val="F25516"/>
                </a:solidFill>
                <a:latin typeface="Gabriola" panose="04040605051002020D02" pitchFamily="82" charset="0"/>
              </a:rPr>
              <a:t>the baseline?  </a:t>
            </a:r>
            <a:endParaRPr lang="en-US" dirty="0">
              <a:solidFill>
                <a:srgbClr val="F25516"/>
              </a:solidFill>
              <a:latin typeface="Gabriola" panose="04040605051002020D02" pitchFamily="82" charset="0"/>
            </a:endParaRPr>
          </a:p>
        </p:txBody>
      </p:sp>
      <p:sp>
        <p:nvSpPr>
          <p:cNvPr id="3" name="Heart 2">
            <a:extLst>
              <a:ext uri="{FF2B5EF4-FFF2-40B4-BE49-F238E27FC236}">
                <a16:creationId xmlns:a16="http://schemas.microsoft.com/office/drawing/2014/main" id="{B9D44FA9-CC3C-4CAB-960A-F3C6E856EC05}"/>
              </a:ext>
            </a:extLst>
          </p:cNvPr>
          <p:cNvSpPr/>
          <p:nvPr/>
        </p:nvSpPr>
        <p:spPr>
          <a:xfrm>
            <a:off x="608296" y="1988192"/>
            <a:ext cx="807395" cy="791859"/>
          </a:xfrm>
          <a:prstGeom prst="heart">
            <a:avLst/>
          </a:prstGeom>
          <a:solidFill>
            <a:srgbClr val="FF0000"/>
          </a:solidFill>
          <a:ln w="38100"/>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art 17">
            <a:extLst>
              <a:ext uri="{FF2B5EF4-FFF2-40B4-BE49-F238E27FC236}">
                <a16:creationId xmlns:a16="http://schemas.microsoft.com/office/drawing/2014/main" id="{CC17BEDB-F60F-4480-BBB2-881EFD22B091}"/>
              </a:ext>
            </a:extLst>
          </p:cNvPr>
          <p:cNvSpPr/>
          <p:nvPr/>
        </p:nvSpPr>
        <p:spPr>
          <a:xfrm rot="10800000">
            <a:off x="608296" y="3312285"/>
            <a:ext cx="807395" cy="791859"/>
          </a:xfrm>
          <a:prstGeom prst="heart">
            <a:avLst/>
          </a:prstGeom>
          <a:ln w="381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275DC321-5111-4C59-A492-911A0E0F2F69}"/>
              </a:ext>
            </a:extLst>
          </p:cNvPr>
          <p:cNvCxnSpPr>
            <a:cxnSpLocks/>
            <a:endCxn id="12" idx="1"/>
          </p:cNvCxnSpPr>
          <p:nvPr/>
        </p:nvCxnSpPr>
        <p:spPr>
          <a:xfrm flipV="1">
            <a:off x="0" y="3062893"/>
            <a:ext cx="1761951" cy="2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5E306D-5FEB-4D7E-9230-1F40B76841FC}"/>
              </a:ext>
            </a:extLst>
          </p:cNvPr>
          <p:cNvCxnSpPr>
            <a:cxnSpLocks/>
            <a:stCxn id="12" idx="3"/>
          </p:cNvCxnSpPr>
          <p:nvPr/>
        </p:nvCxnSpPr>
        <p:spPr>
          <a:xfrm>
            <a:off x="3287348" y="3062893"/>
            <a:ext cx="8904652" cy="2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Arrow: Down 24">
            <a:extLst>
              <a:ext uri="{FF2B5EF4-FFF2-40B4-BE49-F238E27FC236}">
                <a16:creationId xmlns:a16="http://schemas.microsoft.com/office/drawing/2014/main" id="{A94DC3B0-3B57-462C-9B13-F30F9A60A72E}"/>
              </a:ext>
            </a:extLst>
          </p:cNvPr>
          <p:cNvSpPr/>
          <p:nvPr/>
        </p:nvSpPr>
        <p:spPr>
          <a:xfrm>
            <a:off x="3460479" y="3328914"/>
            <a:ext cx="428466" cy="791858"/>
          </a:xfrm>
          <a:prstGeom prst="downArrow">
            <a:avLst>
              <a:gd name="adj1" fmla="val 50000"/>
              <a:gd name="adj2" fmla="val 54077"/>
            </a:avLst>
          </a:prstGeom>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Down 25">
            <a:extLst>
              <a:ext uri="{FF2B5EF4-FFF2-40B4-BE49-F238E27FC236}">
                <a16:creationId xmlns:a16="http://schemas.microsoft.com/office/drawing/2014/main" id="{D33A8E8F-9098-4982-A16F-D01A22034E4F}"/>
              </a:ext>
            </a:extLst>
          </p:cNvPr>
          <p:cNvSpPr/>
          <p:nvPr/>
        </p:nvSpPr>
        <p:spPr>
          <a:xfrm rot="10800000">
            <a:off x="3460479" y="1988192"/>
            <a:ext cx="428466" cy="791858"/>
          </a:xfrm>
          <a:prstGeom prst="downArrow">
            <a:avLst>
              <a:gd name="adj1" fmla="val 50000"/>
              <a:gd name="adj2" fmla="val 54077"/>
            </a:avLst>
          </a:prstGeom>
          <a:solidFill>
            <a:srgbClr val="FF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3171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4A0925-6C83-47EE-AE74-EDB85484646F}"/>
              </a:ext>
            </a:extLst>
          </p:cNvPr>
          <p:cNvSpPr>
            <a:spLocks noGrp="1"/>
          </p:cNvSpPr>
          <p:nvPr>
            <p:ph type="sldNum" sz="quarter" idx="12"/>
          </p:nvPr>
        </p:nvSpPr>
        <p:spPr/>
        <p:txBody>
          <a:bodyPr/>
          <a:lstStyle/>
          <a:p>
            <a:fld id="{6D22F896-40B5-4ADD-8801-0D06FADFA095}" type="slidenum">
              <a:rPr lang="en-US" smtClean="0"/>
              <a:t>42</a:t>
            </a:fld>
            <a:endParaRPr lang="en-US" dirty="0"/>
          </a:p>
        </p:txBody>
      </p:sp>
      <p:graphicFrame>
        <p:nvGraphicFramePr>
          <p:cNvPr id="6" name="Table 5">
            <a:extLst>
              <a:ext uri="{FF2B5EF4-FFF2-40B4-BE49-F238E27FC236}">
                <a16:creationId xmlns:a16="http://schemas.microsoft.com/office/drawing/2014/main" id="{92B6BD70-515B-4346-8AEB-09262827EC7A}"/>
              </a:ext>
            </a:extLst>
          </p:cNvPr>
          <p:cNvGraphicFramePr>
            <a:graphicFrameLocks noGrp="1"/>
          </p:cNvGraphicFramePr>
          <p:nvPr>
            <p:extLst>
              <p:ext uri="{D42A27DB-BD31-4B8C-83A1-F6EECF244321}">
                <p14:modId xmlns:p14="http://schemas.microsoft.com/office/powerpoint/2010/main" val="2986769850"/>
              </p:ext>
            </p:extLst>
          </p:nvPr>
        </p:nvGraphicFramePr>
        <p:xfrm>
          <a:off x="2746042" y="233728"/>
          <a:ext cx="5434920" cy="6092228"/>
        </p:xfrm>
        <a:graphic>
          <a:graphicData uri="http://schemas.openxmlformats.org/drawingml/2006/table">
            <a:tbl>
              <a:tblPr firstRow="1" bandRow="1">
                <a:tableStyleId>{37CE84F3-28C3-443E-9E96-99CF82512B78}</a:tableStyleId>
              </a:tblPr>
              <a:tblGrid>
                <a:gridCol w="5434920">
                  <a:extLst>
                    <a:ext uri="{9D8B030D-6E8A-4147-A177-3AD203B41FA5}">
                      <a16:colId xmlns:a16="http://schemas.microsoft.com/office/drawing/2014/main" val="2145602020"/>
                    </a:ext>
                  </a:extLst>
                </a:gridCol>
              </a:tblGrid>
              <a:tr h="4839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rPr>
                        <a:t> </a:t>
                      </a:r>
                      <a:r>
                        <a:rPr lang="en-US" sz="2400" b="0" kern="1200" dirty="0">
                          <a:solidFill>
                            <a:srgbClr val="F25516"/>
                          </a:solidFill>
                          <a:latin typeface="+mj-lt"/>
                          <a:cs typeface="+mn-cs"/>
                        </a:rPr>
                        <a:t>DOPPLER ECHO</a:t>
                      </a:r>
                      <a:endParaRPr lang="en-US" sz="2400" b="0"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529072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rgbClr val="F25516"/>
                          </a:solidFill>
                          <a:latin typeface="+mj-lt"/>
                          <a:ea typeface="MS Mincho" panose="02020609040205080304" pitchFamily="49" charset="-128"/>
                        </a:rPr>
                        <a:t>NON-IMAGING CWD</a:t>
                      </a:r>
                    </a:p>
                    <a:p>
                      <a:pPr marL="1143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b="1" dirty="0">
                        <a:solidFill>
                          <a:srgbClr val="F25516"/>
                        </a:solidFill>
                        <a:ea typeface="MS Mincho" panose="02020609040205080304" pitchFamily="49" charset="-128"/>
                      </a:endParaRPr>
                    </a:p>
                    <a:p>
                      <a:pPr marL="4572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aka pencil probe, PEDOF</a:t>
                      </a:r>
                    </a:p>
                    <a:p>
                      <a:pPr marL="457200" marR="0" indent="-342900">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blind, stand-alone Doppler probe</a:t>
                      </a:r>
                    </a:p>
                    <a:p>
                      <a:pPr marL="457200" marR="0" indent="-342900">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improves Doppler recordings</a:t>
                      </a:r>
                    </a:p>
                    <a:p>
                      <a:pPr marL="514350" marR="0" indent="-400050">
                        <a:spcBef>
                          <a:spcPts val="0"/>
                        </a:spcBef>
                        <a:spcAft>
                          <a:spcPts val="0"/>
                        </a:spcAft>
                        <a:buFont typeface="Arial" panose="020B0604020202020204" pitchFamily="34" charset="0"/>
                        <a:buChar char="•"/>
                      </a:pPr>
                      <a:endParaRPr lang="en-US" sz="2000" dirty="0">
                        <a:solidFill>
                          <a:schemeClr val="tx1"/>
                        </a:solidFill>
                        <a:ea typeface="MS Mincho" panose="02020609040205080304" pitchFamily="49" charset="-128"/>
                      </a:endParaRPr>
                    </a:p>
                    <a:p>
                      <a:pPr marL="914400" lvl="1" indent="-400050">
                        <a:buFont typeface="Courier New" panose="02070309020205020404" pitchFamily="49" charset="0"/>
                        <a:buChar char="o"/>
                      </a:pPr>
                      <a:r>
                        <a:rPr lang="en-US" sz="2000" dirty="0">
                          <a:solidFill>
                            <a:schemeClr val="tx1"/>
                          </a:solidFill>
                          <a:ea typeface="MS Mincho" panose="02020609040205080304" pitchFamily="49" charset="-128"/>
                        </a:rPr>
                        <a:t>low frequency</a:t>
                      </a:r>
                    </a:p>
                    <a:p>
                      <a:pPr marL="914400" lvl="1" indent="-400050">
                        <a:buFont typeface="Courier New" panose="02070309020205020404" pitchFamily="49" charset="0"/>
                        <a:buChar char="o"/>
                      </a:pPr>
                      <a:r>
                        <a:rPr lang="en-US" sz="2000" dirty="0">
                          <a:solidFill>
                            <a:schemeClr val="tx1"/>
                          </a:solidFill>
                          <a:ea typeface="MS Mincho" panose="02020609040205080304" pitchFamily="49" charset="-128"/>
                        </a:rPr>
                        <a:t>small footprint </a:t>
                      </a:r>
                    </a:p>
                    <a:p>
                      <a:pPr marL="514350" lvl="1" indent="-400050">
                        <a:buFont typeface="Courier New" panose="02070309020205020404" pitchFamily="49" charset="0"/>
                        <a:buChar char="o"/>
                      </a:pPr>
                      <a:endParaRPr lang="en-US" sz="2000" dirty="0">
                        <a:solidFill>
                          <a:schemeClr val="tx1"/>
                        </a:solidFill>
                        <a:ea typeface="MS Mincho" panose="02020609040205080304" pitchFamily="49" charset="-128"/>
                      </a:endParaRPr>
                    </a:p>
                    <a:p>
                      <a:pPr marL="457200" marR="0" indent="-342900">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rely on experience &amp; clues</a:t>
                      </a:r>
                    </a:p>
                    <a:p>
                      <a:pPr marL="514350" marR="0" indent="-400050">
                        <a:spcBef>
                          <a:spcPts val="0"/>
                        </a:spcBef>
                        <a:spcAft>
                          <a:spcPts val="0"/>
                        </a:spcAft>
                        <a:buFont typeface="Arial" panose="020B0604020202020204" pitchFamily="34" charset="0"/>
                        <a:buChar char="•"/>
                      </a:pPr>
                      <a:endParaRPr lang="en-US" sz="2000" dirty="0">
                        <a:solidFill>
                          <a:schemeClr val="tx1"/>
                        </a:solidFill>
                        <a:ea typeface="MS Mincho" panose="02020609040205080304" pitchFamily="49" charset="-128"/>
                      </a:endParaRPr>
                    </a:p>
                    <a:p>
                      <a:pPr marL="914400" marR="0" lvl="1" indent="-4000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2000" dirty="0">
                          <a:solidFill>
                            <a:schemeClr val="tx1"/>
                          </a:solidFill>
                          <a:ea typeface="MS Mincho" panose="02020609040205080304" pitchFamily="49" charset="-128"/>
                        </a:rPr>
                        <a:t>position &amp; angle of probe </a:t>
                      </a:r>
                    </a:p>
                    <a:p>
                      <a:pPr marL="914400" marR="0" lvl="1" indent="-4000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2000" dirty="0">
                          <a:solidFill>
                            <a:schemeClr val="tx1"/>
                          </a:solidFill>
                          <a:ea typeface="MS Mincho" panose="02020609040205080304" pitchFamily="49" charset="-128"/>
                        </a:rPr>
                        <a:t>sound of recording </a:t>
                      </a:r>
                    </a:p>
                    <a:p>
                      <a:pPr marL="914400" lvl="1" indent="-400050">
                        <a:buFont typeface="Courier New" panose="02070309020205020404" pitchFamily="49" charset="0"/>
                        <a:buChar char="o"/>
                      </a:pPr>
                      <a:r>
                        <a:rPr lang="en-US" sz="2000" dirty="0">
                          <a:solidFill>
                            <a:schemeClr val="tx1"/>
                          </a:solidFill>
                          <a:ea typeface="MS Mincho" panose="02020609040205080304" pitchFamily="49" charset="-128"/>
                        </a:rPr>
                        <a:t>timing of waveforms</a:t>
                      </a:r>
                    </a:p>
                    <a:p>
                      <a:pPr marL="914400" lvl="1" indent="-400050">
                        <a:buFont typeface="Courier New" panose="02070309020205020404" pitchFamily="49" charset="0"/>
                        <a:buChar char="o"/>
                      </a:pPr>
                      <a:r>
                        <a:rPr lang="en-US" sz="2000" dirty="0">
                          <a:solidFill>
                            <a:schemeClr val="tx1"/>
                          </a:solidFill>
                          <a:ea typeface="MS Mincho" panose="02020609040205080304" pitchFamily="49" charset="-128"/>
                        </a:rPr>
                        <a:t>left heart velocities &gt; right heart</a:t>
                      </a:r>
                    </a:p>
                    <a:p>
                      <a:pPr marL="914400" lvl="1" indent="-400050">
                        <a:buFont typeface="Courier New" panose="02070309020205020404" pitchFamily="49" charset="0"/>
                        <a:buChar char="o"/>
                      </a:pPr>
                      <a:r>
                        <a:rPr lang="en-US" sz="2000" dirty="0">
                          <a:solidFill>
                            <a:schemeClr val="tx1"/>
                          </a:solidFill>
                          <a:ea typeface="MS Mincho" panose="02020609040205080304" pitchFamily="49" charset="-128"/>
                        </a:rPr>
                        <a:t>compare to steerable CWD waveforms</a:t>
                      </a:r>
                    </a:p>
                    <a:p>
                      <a:pPr marL="914400" lvl="1" indent="-400050">
                        <a:buFont typeface="Courier New" panose="02070309020205020404" pitchFamily="49" charset="0"/>
                        <a:buChar char="o"/>
                      </a:pPr>
                      <a:r>
                        <a:rPr lang="en-US" sz="2000" dirty="0">
                          <a:solidFill>
                            <a:schemeClr val="tx1"/>
                          </a:solidFill>
                          <a:ea typeface="MS Mincho" panose="02020609040205080304" pitchFamily="49" charset="-128"/>
                        </a:rPr>
                        <a:t>Experience!  </a:t>
                      </a:r>
                      <a:endParaRPr lang="en-US" sz="2000" dirty="0">
                        <a:solidFill>
                          <a:schemeClr val="tx1"/>
                        </a:solidFill>
                        <a:ea typeface="Times New Roman" panose="02020603050405020304" pitchFamily="18" charset="0"/>
                      </a:endParaRPr>
                    </a:p>
                    <a:p>
                      <a:pPr marL="857250" marR="0" indent="-342900">
                        <a:spcBef>
                          <a:spcPts val="0"/>
                        </a:spcBef>
                        <a:spcAft>
                          <a:spcPts val="0"/>
                        </a:spcAft>
                        <a:buFont typeface="Courier New" panose="02070309020205020404" pitchFamily="49" charset="0"/>
                        <a:buChar char="o"/>
                      </a:pPr>
                      <a:endParaRPr lang="en-US" sz="1800" cap="non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456073998"/>
                  </a:ext>
                </a:extLst>
              </a:tr>
            </a:tbl>
          </a:graphicData>
        </a:graphic>
      </p:graphicFrame>
      <p:sp>
        <p:nvSpPr>
          <p:cNvPr id="4" name="Rectangle 3">
            <a:extLst>
              <a:ext uri="{FF2B5EF4-FFF2-40B4-BE49-F238E27FC236}">
                <a16:creationId xmlns:a16="http://schemas.microsoft.com/office/drawing/2014/main" id="{2F506D9E-8A65-4994-8B64-13C5E4C43A09}"/>
              </a:ext>
            </a:extLst>
          </p:cNvPr>
          <p:cNvSpPr/>
          <p:nvPr/>
        </p:nvSpPr>
        <p:spPr>
          <a:xfrm>
            <a:off x="8180962" y="4559587"/>
            <a:ext cx="4011038" cy="1200329"/>
          </a:xfrm>
          <a:prstGeom prst="rect">
            <a:avLst/>
          </a:prstGeom>
        </p:spPr>
        <p:txBody>
          <a:bodyPr wrap="square">
            <a:spAutoFit/>
          </a:bodyPr>
          <a:lstStyle/>
          <a:p>
            <a:pPr marL="114300" marR="0" algn="ctr">
              <a:spcBef>
                <a:spcPts val="0"/>
              </a:spcBef>
              <a:spcAft>
                <a:spcPts val="0"/>
              </a:spcAft>
            </a:pPr>
            <a:r>
              <a:rPr lang="en-US" i="1" dirty="0">
                <a:solidFill>
                  <a:srgbClr val="F25516"/>
                </a:solidFill>
                <a:ea typeface="MS Mincho" panose="02020609040205080304" pitchFamily="49" charset="-128"/>
              </a:rPr>
              <a:t>According to the IAC, the non-imaging CWD probe must be utilized in the assessment  of aortic stenosis or suspected aortic stenosis. </a:t>
            </a:r>
            <a:endParaRPr lang="en-US" i="1" dirty="0">
              <a:solidFill>
                <a:srgbClr val="F25516"/>
              </a:solidFill>
              <a:ea typeface="Times New Roman" panose="02020603050405020304" pitchFamily="18" charset="0"/>
            </a:endParaRPr>
          </a:p>
        </p:txBody>
      </p:sp>
      <p:sp>
        <p:nvSpPr>
          <p:cNvPr id="5" name="TextBox 4">
            <a:extLst>
              <a:ext uri="{FF2B5EF4-FFF2-40B4-BE49-F238E27FC236}">
                <a16:creationId xmlns:a16="http://schemas.microsoft.com/office/drawing/2014/main" id="{8FE2C3A3-63C0-4458-8DB3-4C74BD5F1D9D}"/>
              </a:ext>
            </a:extLst>
          </p:cNvPr>
          <p:cNvSpPr txBox="1"/>
          <p:nvPr/>
        </p:nvSpPr>
        <p:spPr>
          <a:xfrm>
            <a:off x="1" y="710270"/>
            <a:ext cx="2746041" cy="1015663"/>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What is a simple way to </a:t>
            </a:r>
          </a:p>
          <a:p>
            <a:pPr algn="ctr"/>
            <a:r>
              <a:rPr lang="en-US" sz="2000" dirty="0">
                <a:solidFill>
                  <a:srgbClr val="F25516"/>
                </a:solidFill>
                <a:latin typeface="Gabriola" panose="04040605051002020D02" pitchFamily="82" charset="0"/>
              </a:rPr>
              <a:t>practice non-imaging CWD?</a:t>
            </a:r>
          </a:p>
        </p:txBody>
      </p:sp>
    </p:spTree>
    <p:extLst>
      <p:ext uri="{BB962C8B-B14F-4D97-AF65-F5344CB8AC3E}">
        <p14:creationId xmlns:p14="http://schemas.microsoft.com/office/powerpoint/2010/main" val="2712365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EE46C8-31DA-4D3C-B5C1-941945512BAB}"/>
              </a:ext>
            </a:extLst>
          </p:cNvPr>
          <p:cNvSpPr>
            <a:spLocks noGrp="1"/>
          </p:cNvSpPr>
          <p:nvPr>
            <p:ph type="sldNum" sz="quarter" idx="12"/>
          </p:nvPr>
        </p:nvSpPr>
        <p:spPr/>
        <p:txBody>
          <a:bodyPr/>
          <a:lstStyle/>
          <a:p>
            <a:fld id="{6D22F896-40B5-4ADD-8801-0D06FADFA095}" type="slidenum">
              <a:rPr lang="en-US" smtClean="0"/>
              <a:t>43</a:t>
            </a:fld>
            <a:endParaRPr lang="en-US" dirty="0"/>
          </a:p>
        </p:txBody>
      </p:sp>
      <p:sp>
        <p:nvSpPr>
          <p:cNvPr id="4" name="Rectangle 2">
            <a:extLst>
              <a:ext uri="{FF2B5EF4-FFF2-40B4-BE49-F238E27FC236}">
                <a16:creationId xmlns:a16="http://schemas.microsoft.com/office/drawing/2014/main" id="{53C0945F-D469-4AA7-A70B-D9E95A31EFA3}"/>
              </a:ext>
            </a:extLst>
          </p:cNvPr>
          <p:cNvSpPr>
            <a:spLocks noChangeArrowheads="1"/>
          </p:cNvSpPr>
          <p:nvPr/>
        </p:nvSpPr>
        <p:spPr bwMode="auto">
          <a:xfrm>
            <a:off x="8554720" y="3860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D6BB6142-E804-426C-96FA-E4B17CFACD5B}"/>
              </a:ext>
            </a:extLst>
          </p:cNvPr>
          <p:cNvSpPr>
            <a:spLocks noChangeArrowheads="1"/>
          </p:cNvSpPr>
          <p:nvPr/>
        </p:nvSpPr>
        <p:spPr bwMode="auto">
          <a:xfrm>
            <a:off x="8554720" y="32724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Rectangle 6">
            <a:extLst>
              <a:ext uri="{FF2B5EF4-FFF2-40B4-BE49-F238E27FC236}">
                <a16:creationId xmlns:a16="http://schemas.microsoft.com/office/drawing/2014/main" id="{54833389-3B4F-4251-8C42-87992F5DCA6B}"/>
              </a:ext>
            </a:extLst>
          </p:cNvPr>
          <p:cNvSpPr>
            <a:spLocks noChangeArrowheads="1"/>
          </p:cNvSpPr>
          <p:nvPr/>
        </p:nvSpPr>
        <p:spPr bwMode="auto">
          <a:xfrm>
            <a:off x="7892732" y="2984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3" name="Rectangle 10">
            <a:extLst>
              <a:ext uri="{FF2B5EF4-FFF2-40B4-BE49-F238E27FC236}">
                <a16:creationId xmlns:a16="http://schemas.microsoft.com/office/drawing/2014/main" id="{F094E10E-668E-4456-AC28-82CDA1A3BED4}"/>
              </a:ext>
            </a:extLst>
          </p:cNvPr>
          <p:cNvSpPr>
            <a:spLocks noChangeArrowheads="1"/>
          </p:cNvSpPr>
          <p:nvPr/>
        </p:nvSpPr>
        <p:spPr bwMode="auto">
          <a:xfrm>
            <a:off x="244778" y="53977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6" name="Table 15">
            <a:extLst>
              <a:ext uri="{FF2B5EF4-FFF2-40B4-BE49-F238E27FC236}">
                <a16:creationId xmlns:a16="http://schemas.microsoft.com/office/drawing/2014/main" id="{112346C9-0808-4E87-87B2-94BF593461F6}"/>
              </a:ext>
            </a:extLst>
          </p:cNvPr>
          <p:cNvGraphicFramePr>
            <a:graphicFrameLocks noGrp="1"/>
          </p:cNvGraphicFramePr>
          <p:nvPr>
            <p:extLst>
              <p:ext uri="{D42A27DB-BD31-4B8C-83A1-F6EECF244321}">
                <p14:modId xmlns:p14="http://schemas.microsoft.com/office/powerpoint/2010/main" val="3332330757"/>
              </p:ext>
            </p:extLst>
          </p:nvPr>
        </p:nvGraphicFramePr>
        <p:xfrm>
          <a:off x="0" y="232546"/>
          <a:ext cx="12192000" cy="6079796"/>
        </p:xfrm>
        <a:graphic>
          <a:graphicData uri="http://schemas.openxmlformats.org/drawingml/2006/table">
            <a:tbl>
              <a:tblPr firstRow="1" bandRow="1">
                <a:tableStyleId>{37CE84F3-28C3-443E-9E96-99CF82512B78}</a:tableStyleId>
              </a:tblPr>
              <a:tblGrid>
                <a:gridCol w="7055318">
                  <a:extLst>
                    <a:ext uri="{9D8B030D-6E8A-4147-A177-3AD203B41FA5}">
                      <a16:colId xmlns:a16="http://schemas.microsoft.com/office/drawing/2014/main" val="1306086594"/>
                    </a:ext>
                  </a:extLst>
                </a:gridCol>
                <a:gridCol w="5136682">
                  <a:extLst>
                    <a:ext uri="{9D8B030D-6E8A-4147-A177-3AD203B41FA5}">
                      <a16:colId xmlns:a16="http://schemas.microsoft.com/office/drawing/2014/main" val="4040576249"/>
                    </a:ext>
                  </a:extLst>
                </a:gridCol>
              </a:tblGrid>
              <a:tr h="41909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kern="1200" dirty="0">
                          <a:solidFill>
                            <a:srgbClr val="F25516"/>
                          </a:solidFill>
                          <a:latin typeface="+mj-lt"/>
                          <a:ea typeface="Times New Roman" panose="02020603050405020304" pitchFamily="18" charset="0"/>
                          <a:cs typeface="+mn-cs"/>
                        </a:rPr>
                        <a:t>DOPPLER ECHO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5622596">
                <a:tc>
                  <a:txBody>
                    <a:bodyPr/>
                    <a:lstStyle/>
                    <a:p>
                      <a:pPr marL="0" marR="0" indent="0">
                        <a:spcBef>
                          <a:spcPts val="0"/>
                        </a:spcBef>
                        <a:spcAft>
                          <a:spcPts val="0"/>
                        </a:spcAft>
                        <a:buFont typeface="Arial" panose="020B0604020202020204" pitchFamily="34" charset="0"/>
                        <a:buNone/>
                      </a:pPr>
                      <a:r>
                        <a:rPr lang="en-US" sz="2400" b="0" u="sng" dirty="0">
                          <a:solidFill>
                            <a:srgbClr val="F25516"/>
                          </a:solidFill>
                          <a:latin typeface="+mj-lt"/>
                          <a:ea typeface="MS Mincho" panose="02020609040205080304" pitchFamily="49" charset="-128"/>
                        </a:rPr>
                        <a:t>CFD &amp; INSTRUMENTATION</a:t>
                      </a:r>
                    </a:p>
                    <a:p>
                      <a:pPr marL="0" marR="0" indent="0">
                        <a:spcBef>
                          <a:spcPts val="0"/>
                        </a:spcBef>
                        <a:spcAft>
                          <a:spcPts val="0"/>
                        </a:spcAft>
                        <a:buFont typeface="Arial" panose="020B0604020202020204" pitchFamily="34" charset="0"/>
                        <a:buNone/>
                      </a:pPr>
                      <a:endParaRPr lang="en-US" sz="1600" b="1" dirty="0">
                        <a:solidFill>
                          <a:srgbClr val="F25516"/>
                        </a:solidFill>
                        <a:ea typeface="MS Mincho" panose="02020609040205080304" pitchFamily="49" charset="-128"/>
                      </a:endParaRPr>
                    </a:p>
                    <a:p>
                      <a:pPr marL="342900" marR="0" indent="-282575">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variation of Doppler</a:t>
                      </a:r>
                    </a:p>
                    <a:p>
                      <a:pPr marL="342900" marR="0" indent="-282575">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converts recorded flow frequencies into different colors </a:t>
                      </a:r>
                    </a:p>
                    <a:p>
                      <a:pPr marL="342900" marR="0" indent="-282575">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examine direction &amp; velocity of blood flow</a:t>
                      </a:r>
                    </a:p>
                    <a:p>
                      <a:pPr marL="342900" marR="0" indent="-282575">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superimposed on 2D or M-mode </a:t>
                      </a:r>
                    </a:p>
                    <a:p>
                      <a:pPr marL="342900"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rPr>
                        <a:t>Doppler interrogation</a:t>
                      </a:r>
                    </a:p>
                    <a:p>
                      <a:pPr marL="342900" marR="0" indent="-282575">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CFD from every view</a:t>
                      </a:r>
                    </a:p>
                    <a:p>
                      <a:pPr marL="342900" marR="0" indent="-282575">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laminar</a:t>
                      </a:r>
                    </a:p>
                    <a:p>
                      <a:pPr marL="342900" marR="0" indent="-282575">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eccentric/turbulent</a:t>
                      </a:r>
                    </a:p>
                    <a:p>
                      <a:pPr marL="342900" marR="0" indent="-282575">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color sector size…start big</a:t>
                      </a:r>
                    </a:p>
                    <a:p>
                      <a:pPr marL="60325" marR="0" indent="0">
                        <a:spcBef>
                          <a:spcPts val="0"/>
                        </a:spcBef>
                        <a:spcAft>
                          <a:spcPts val="0"/>
                        </a:spcAft>
                        <a:buFont typeface="Arial" panose="020B0604020202020204" pitchFamily="34" charset="0"/>
                        <a:buNone/>
                      </a:pPr>
                      <a:r>
                        <a:rPr lang="en-US" sz="2000" dirty="0">
                          <a:solidFill>
                            <a:schemeClr val="tx1"/>
                          </a:solidFill>
                          <a:ea typeface="MS Mincho" panose="02020609040205080304" pitchFamily="49" charset="-128"/>
                        </a:rPr>
                        <a:t>     then decrease to improve</a:t>
                      </a:r>
                    </a:p>
                    <a:p>
                      <a:pPr marL="60325" marR="0" indent="0">
                        <a:spcBef>
                          <a:spcPts val="0"/>
                        </a:spcBef>
                        <a:spcAft>
                          <a:spcPts val="0"/>
                        </a:spcAft>
                        <a:buFont typeface="Arial" panose="020B0604020202020204" pitchFamily="34" charset="0"/>
                        <a:buNone/>
                      </a:pPr>
                      <a:r>
                        <a:rPr lang="en-US" sz="2000" dirty="0">
                          <a:solidFill>
                            <a:schemeClr val="tx1"/>
                          </a:solidFill>
                          <a:ea typeface="MS Mincho" panose="02020609040205080304" pitchFamily="49" charset="-128"/>
                        </a:rPr>
                        <a:t>     resolution &amp; emphasize </a:t>
                      </a:r>
                    </a:p>
                    <a:p>
                      <a:pPr marL="60325" marR="0" indent="0">
                        <a:spcBef>
                          <a:spcPts val="0"/>
                        </a:spcBef>
                        <a:spcAft>
                          <a:spcPts val="0"/>
                        </a:spcAft>
                        <a:buFont typeface="Arial" panose="020B0604020202020204" pitchFamily="34" charset="0"/>
                        <a:buNone/>
                      </a:pPr>
                      <a:r>
                        <a:rPr lang="en-US" sz="2000" dirty="0">
                          <a:solidFill>
                            <a:schemeClr val="tx1"/>
                          </a:solidFill>
                          <a:ea typeface="MS Mincho" panose="02020609040205080304" pitchFamily="49" charset="-128"/>
                        </a:rPr>
                        <a:t>     abnormal flow </a:t>
                      </a:r>
                    </a:p>
                    <a:p>
                      <a:pPr marL="342900" marR="0" indent="-282575">
                        <a:spcBef>
                          <a:spcPts val="0"/>
                        </a:spcBef>
                        <a:spcAft>
                          <a:spcPts val="0"/>
                        </a:spcAft>
                        <a:buFont typeface="Arial" panose="020B0604020202020204" pitchFamily="34" charset="0"/>
                        <a:buChar char="•"/>
                      </a:pPr>
                      <a:endParaRPr lang="en-US" sz="2000" dirty="0">
                        <a:solidFill>
                          <a:schemeClr val="tx1"/>
                        </a:solidFill>
                        <a:ea typeface="MS Mincho" panose="02020609040205080304" pitchFamily="49"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628650" lvl="3" indent="-285750">
                        <a:buFont typeface="Courier New" panose="02070309020205020404" pitchFamily="49" charset="0"/>
                        <a:buChar char="o"/>
                      </a:pPr>
                      <a:endParaRPr lang="en-US" sz="1800" cap="non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graphicFrame>
        <p:nvGraphicFramePr>
          <p:cNvPr id="12" name="Object 11">
            <a:extLst>
              <a:ext uri="{FF2B5EF4-FFF2-40B4-BE49-F238E27FC236}">
                <a16:creationId xmlns:a16="http://schemas.microsoft.com/office/drawing/2014/main" id="{66D33F42-066E-47A3-8C14-163816362F97}"/>
              </a:ext>
            </a:extLst>
          </p:cNvPr>
          <p:cNvGraphicFramePr>
            <a:graphicFrameLocks noChangeAspect="1"/>
          </p:cNvGraphicFramePr>
          <p:nvPr>
            <p:extLst>
              <p:ext uri="{D42A27DB-BD31-4B8C-83A1-F6EECF244321}">
                <p14:modId xmlns:p14="http://schemas.microsoft.com/office/powerpoint/2010/main" val="464317117"/>
              </p:ext>
            </p:extLst>
          </p:nvPr>
        </p:nvGraphicFramePr>
        <p:xfrm>
          <a:off x="7314998" y="885705"/>
          <a:ext cx="1869336" cy="3133491"/>
        </p:xfrm>
        <a:graphic>
          <a:graphicData uri="http://schemas.openxmlformats.org/presentationml/2006/ole">
            <mc:AlternateContent xmlns:mc="http://schemas.openxmlformats.org/markup-compatibility/2006">
              <mc:Choice xmlns:v="urn:schemas-microsoft-com:vml" Requires="v">
                <p:oleObj name="Bitmap Image" r:id="rId2" imgW="1857143" imgH="2553056" progId="Paint.Picture">
                  <p:embed/>
                </p:oleObj>
              </mc:Choice>
              <mc:Fallback>
                <p:oleObj name="Bitmap Image" r:id="rId2" imgW="1857143" imgH="2553056" progId="Paint.Picture">
                  <p:embed/>
                  <p:pic>
                    <p:nvPicPr>
                      <p:cNvPr id="12" name="Object 11">
                        <a:extLst>
                          <a:ext uri="{FF2B5EF4-FFF2-40B4-BE49-F238E27FC236}">
                            <a16:creationId xmlns:a16="http://schemas.microsoft.com/office/drawing/2014/main" id="{66D33F42-066E-47A3-8C14-163816362F97}"/>
                          </a:ext>
                        </a:extLst>
                      </p:cNvPr>
                      <p:cNvPicPr>
                        <a:picLocks noChangeAspect="1" noChangeArrowheads="1"/>
                      </p:cNvPicPr>
                      <p:nvPr/>
                    </p:nvPicPr>
                    <p:blipFill>
                      <a:blip r:embed="rId3">
                        <a:lum bright="20000" contrast="20000"/>
                        <a:extLst>
                          <a:ext uri="{28A0092B-C50C-407E-A947-70E740481C1C}">
                            <a14:useLocalDpi xmlns:a14="http://schemas.microsoft.com/office/drawing/2010/main" val="0"/>
                          </a:ext>
                        </a:extLst>
                      </a:blip>
                      <a:srcRect/>
                      <a:stretch>
                        <a:fillRect/>
                      </a:stretch>
                    </p:blipFill>
                    <p:spPr bwMode="auto">
                      <a:xfrm>
                        <a:off x="7314998" y="885705"/>
                        <a:ext cx="1869336" cy="3133491"/>
                      </a:xfrm>
                      <a:prstGeom prst="rect">
                        <a:avLst/>
                      </a:prstGeom>
                      <a:noFill/>
                    </p:spPr>
                  </p:pic>
                </p:oleObj>
              </mc:Fallback>
            </mc:AlternateContent>
          </a:graphicData>
        </a:graphic>
      </p:graphicFrame>
      <p:graphicFrame>
        <p:nvGraphicFramePr>
          <p:cNvPr id="14" name="Object 13">
            <a:extLst>
              <a:ext uri="{FF2B5EF4-FFF2-40B4-BE49-F238E27FC236}">
                <a16:creationId xmlns:a16="http://schemas.microsoft.com/office/drawing/2014/main" id="{72186528-7F67-4F33-B919-E502D47046D5}"/>
              </a:ext>
            </a:extLst>
          </p:cNvPr>
          <p:cNvGraphicFramePr>
            <a:graphicFrameLocks noChangeAspect="1"/>
          </p:cNvGraphicFramePr>
          <p:nvPr>
            <p:extLst>
              <p:ext uri="{D42A27DB-BD31-4B8C-83A1-F6EECF244321}">
                <p14:modId xmlns:p14="http://schemas.microsoft.com/office/powerpoint/2010/main" val="1180187249"/>
              </p:ext>
            </p:extLst>
          </p:nvPr>
        </p:nvGraphicFramePr>
        <p:xfrm>
          <a:off x="7290885" y="4382982"/>
          <a:ext cx="2942081" cy="1765249"/>
        </p:xfrm>
        <a:graphic>
          <a:graphicData uri="http://schemas.openxmlformats.org/presentationml/2006/ole">
            <mc:AlternateContent xmlns:mc="http://schemas.openxmlformats.org/markup-compatibility/2006">
              <mc:Choice xmlns:v="urn:schemas-microsoft-com:vml" Requires="v">
                <p:oleObj name="Bitmap Image" r:id="rId4" imgW="1924319" imgH="1142857" progId="Paint.Picture">
                  <p:embed/>
                </p:oleObj>
              </mc:Choice>
              <mc:Fallback>
                <p:oleObj name="Bitmap Image" r:id="rId4" imgW="1924319" imgH="1142857" progId="Paint.Picture">
                  <p:embed/>
                  <p:pic>
                    <p:nvPicPr>
                      <p:cNvPr id="14" name="Object 13">
                        <a:extLst>
                          <a:ext uri="{FF2B5EF4-FFF2-40B4-BE49-F238E27FC236}">
                            <a16:creationId xmlns:a16="http://schemas.microsoft.com/office/drawing/2014/main" id="{72186528-7F67-4F33-B919-E502D47046D5}"/>
                          </a:ext>
                        </a:extLst>
                      </p:cNvPr>
                      <p:cNvPicPr>
                        <a:picLocks noChangeAspect="1" noChangeArrowheads="1"/>
                      </p:cNvPicPr>
                      <p:nvPr/>
                    </p:nvPicPr>
                    <p:blipFill>
                      <a:blip r:embed="rId5">
                        <a:lum bright="20000" contrast="20000"/>
                        <a:extLst>
                          <a:ext uri="{28A0092B-C50C-407E-A947-70E740481C1C}">
                            <a14:useLocalDpi xmlns:a14="http://schemas.microsoft.com/office/drawing/2010/main" val="0"/>
                          </a:ext>
                        </a:extLst>
                      </a:blip>
                      <a:srcRect/>
                      <a:stretch>
                        <a:fillRect/>
                      </a:stretch>
                    </p:blipFill>
                    <p:spPr bwMode="auto">
                      <a:xfrm>
                        <a:off x="7290885" y="4382982"/>
                        <a:ext cx="2942081" cy="1765249"/>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6BBA51FD-0041-422A-8680-8277D66A9436}"/>
              </a:ext>
            </a:extLst>
          </p:cNvPr>
          <p:cNvGraphicFramePr>
            <a:graphicFrameLocks noChangeAspect="1"/>
          </p:cNvGraphicFramePr>
          <p:nvPr>
            <p:extLst>
              <p:ext uri="{D42A27DB-BD31-4B8C-83A1-F6EECF244321}">
                <p14:modId xmlns:p14="http://schemas.microsoft.com/office/powerpoint/2010/main" val="938913013"/>
              </p:ext>
            </p:extLst>
          </p:nvPr>
        </p:nvGraphicFramePr>
        <p:xfrm>
          <a:off x="3520873" y="2716093"/>
          <a:ext cx="3283559" cy="3432138"/>
        </p:xfrm>
        <a:graphic>
          <a:graphicData uri="http://schemas.openxmlformats.org/presentationml/2006/ole">
            <mc:AlternateContent xmlns:mc="http://schemas.openxmlformats.org/markup-compatibility/2006">
              <mc:Choice xmlns:v="urn:schemas-microsoft-com:vml" Requires="v">
                <p:oleObj name="Bitmap Image" r:id="rId6" imgW="2429214" imgH="2561905" progId="Paint.Picture">
                  <p:embed/>
                </p:oleObj>
              </mc:Choice>
              <mc:Fallback>
                <p:oleObj name="Bitmap Image" r:id="rId6" imgW="2429214" imgH="2561905" progId="Paint.Picture">
                  <p:embed/>
                  <p:pic>
                    <p:nvPicPr>
                      <p:cNvPr id="5" name="Object 4">
                        <a:extLst>
                          <a:ext uri="{FF2B5EF4-FFF2-40B4-BE49-F238E27FC236}">
                            <a16:creationId xmlns:a16="http://schemas.microsoft.com/office/drawing/2014/main" id="{6BBA51FD-0041-422A-8680-8277D66A94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0873" y="2716093"/>
                        <a:ext cx="3283559" cy="3432138"/>
                      </a:xfrm>
                      <a:prstGeom prst="rect">
                        <a:avLst/>
                      </a:prstGeom>
                      <a:noFill/>
                    </p:spPr>
                  </p:pic>
                </p:oleObj>
              </mc:Fallback>
            </mc:AlternateContent>
          </a:graphicData>
        </a:graphic>
      </p:graphicFrame>
      <p:sp>
        <p:nvSpPr>
          <p:cNvPr id="15" name="TextBox 14">
            <a:extLst>
              <a:ext uri="{FF2B5EF4-FFF2-40B4-BE49-F238E27FC236}">
                <a16:creationId xmlns:a16="http://schemas.microsoft.com/office/drawing/2014/main" id="{E3567108-99D0-43E5-8B25-EDCA93513C8D}"/>
              </a:ext>
            </a:extLst>
          </p:cNvPr>
          <p:cNvSpPr txBox="1"/>
          <p:nvPr/>
        </p:nvSpPr>
        <p:spPr>
          <a:xfrm>
            <a:off x="10417840" y="3474721"/>
            <a:ext cx="1589286" cy="1015663"/>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Identify the CFD </a:t>
            </a:r>
          </a:p>
          <a:p>
            <a:pPr algn="ctr"/>
            <a:r>
              <a:rPr lang="en-US" sz="2000" dirty="0">
                <a:solidFill>
                  <a:srgbClr val="F25516"/>
                </a:solidFill>
                <a:latin typeface="Gabriola" panose="04040605051002020D02" pitchFamily="82" charset="0"/>
              </a:rPr>
              <a:t>maps A - B.</a:t>
            </a:r>
          </a:p>
        </p:txBody>
      </p:sp>
      <p:sp>
        <p:nvSpPr>
          <p:cNvPr id="7" name="TextBox 6">
            <a:extLst>
              <a:ext uri="{FF2B5EF4-FFF2-40B4-BE49-F238E27FC236}">
                <a16:creationId xmlns:a16="http://schemas.microsoft.com/office/drawing/2014/main" id="{027BE7A9-4ABE-4C9E-81DC-311C96B5F063}"/>
              </a:ext>
            </a:extLst>
          </p:cNvPr>
          <p:cNvSpPr txBox="1"/>
          <p:nvPr/>
        </p:nvSpPr>
        <p:spPr>
          <a:xfrm>
            <a:off x="10205466" y="3087778"/>
            <a:ext cx="1181383" cy="369332"/>
          </a:xfrm>
          <a:prstGeom prst="rect">
            <a:avLst/>
          </a:prstGeom>
          <a:noFill/>
        </p:spPr>
        <p:txBody>
          <a:bodyPr wrap="square" rtlCol="0">
            <a:spAutoFit/>
          </a:bodyPr>
          <a:lstStyle/>
          <a:p>
            <a:r>
              <a:rPr lang="en-US" dirty="0">
                <a:solidFill>
                  <a:srgbClr val="F25516"/>
                </a:solidFill>
              </a:rPr>
              <a:t>A              B</a:t>
            </a:r>
          </a:p>
        </p:txBody>
      </p:sp>
      <p:pic>
        <p:nvPicPr>
          <p:cNvPr id="3" name="Picture 2">
            <a:extLst>
              <a:ext uri="{FF2B5EF4-FFF2-40B4-BE49-F238E27FC236}">
                <a16:creationId xmlns:a16="http://schemas.microsoft.com/office/drawing/2014/main" id="{58337B51-3D1B-4A1C-9F58-7D77A32454F7}"/>
              </a:ext>
            </a:extLst>
          </p:cNvPr>
          <p:cNvPicPr>
            <a:picLocks noChangeAspect="1"/>
          </p:cNvPicPr>
          <p:nvPr/>
        </p:nvPicPr>
        <p:blipFill>
          <a:blip r:embed="rId8"/>
          <a:stretch>
            <a:fillRect/>
          </a:stretch>
        </p:blipFill>
        <p:spPr>
          <a:xfrm>
            <a:off x="10554853" y="885705"/>
            <a:ext cx="400050" cy="2486386"/>
          </a:xfrm>
          <a:prstGeom prst="rect">
            <a:avLst/>
          </a:prstGeom>
        </p:spPr>
      </p:pic>
      <p:pic>
        <p:nvPicPr>
          <p:cNvPr id="8" name="Picture 7">
            <a:extLst>
              <a:ext uri="{FF2B5EF4-FFF2-40B4-BE49-F238E27FC236}">
                <a16:creationId xmlns:a16="http://schemas.microsoft.com/office/drawing/2014/main" id="{E05D8262-7A91-41EC-BAB7-8631E9B38674}"/>
              </a:ext>
            </a:extLst>
          </p:cNvPr>
          <p:cNvPicPr>
            <a:picLocks noChangeAspect="1"/>
          </p:cNvPicPr>
          <p:nvPr/>
        </p:nvPicPr>
        <p:blipFill>
          <a:blip r:embed="rId9"/>
          <a:stretch>
            <a:fillRect/>
          </a:stretch>
        </p:blipFill>
        <p:spPr>
          <a:xfrm>
            <a:off x="11386849" y="885705"/>
            <a:ext cx="476250" cy="2479473"/>
          </a:xfrm>
          <a:prstGeom prst="rect">
            <a:avLst/>
          </a:prstGeom>
        </p:spPr>
      </p:pic>
    </p:spTree>
    <p:extLst>
      <p:ext uri="{BB962C8B-B14F-4D97-AF65-F5344CB8AC3E}">
        <p14:creationId xmlns:p14="http://schemas.microsoft.com/office/powerpoint/2010/main" val="3821625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EE46C8-31DA-4D3C-B5C1-941945512BAB}"/>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4" name="Rectangle 2">
            <a:extLst>
              <a:ext uri="{FF2B5EF4-FFF2-40B4-BE49-F238E27FC236}">
                <a16:creationId xmlns:a16="http://schemas.microsoft.com/office/drawing/2014/main" id="{53C0945F-D469-4AA7-A70B-D9E95A31EFA3}"/>
              </a:ext>
            </a:extLst>
          </p:cNvPr>
          <p:cNvSpPr>
            <a:spLocks noChangeArrowheads="1"/>
          </p:cNvSpPr>
          <p:nvPr/>
        </p:nvSpPr>
        <p:spPr bwMode="auto">
          <a:xfrm>
            <a:off x="8554720" y="3860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D6BB6142-E804-426C-96FA-E4B17CFACD5B}"/>
              </a:ext>
            </a:extLst>
          </p:cNvPr>
          <p:cNvSpPr>
            <a:spLocks noChangeArrowheads="1"/>
          </p:cNvSpPr>
          <p:nvPr/>
        </p:nvSpPr>
        <p:spPr bwMode="auto">
          <a:xfrm>
            <a:off x="8554720" y="32724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Rectangle 6">
            <a:extLst>
              <a:ext uri="{FF2B5EF4-FFF2-40B4-BE49-F238E27FC236}">
                <a16:creationId xmlns:a16="http://schemas.microsoft.com/office/drawing/2014/main" id="{54833389-3B4F-4251-8C42-87992F5DCA6B}"/>
              </a:ext>
            </a:extLst>
          </p:cNvPr>
          <p:cNvSpPr>
            <a:spLocks noChangeArrowheads="1"/>
          </p:cNvSpPr>
          <p:nvPr/>
        </p:nvSpPr>
        <p:spPr bwMode="auto">
          <a:xfrm>
            <a:off x="7892732" y="2984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3" name="Rectangle 10">
            <a:extLst>
              <a:ext uri="{FF2B5EF4-FFF2-40B4-BE49-F238E27FC236}">
                <a16:creationId xmlns:a16="http://schemas.microsoft.com/office/drawing/2014/main" id="{F094E10E-668E-4456-AC28-82CDA1A3BED4}"/>
              </a:ext>
            </a:extLst>
          </p:cNvPr>
          <p:cNvSpPr>
            <a:spLocks noChangeArrowheads="1"/>
          </p:cNvSpPr>
          <p:nvPr/>
        </p:nvSpPr>
        <p:spPr bwMode="auto">
          <a:xfrm>
            <a:off x="244778" y="53977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6" name="Table 15">
            <a:extLst>
              <a:ext uri="{FF2B5EF4-FFF2-40B4-BE49-F238E27FC236}">
                <a16:creationId xmlns:a16="http://schemas.microsoft.com/office/drawing/2014/main" id="{112346C9-0808-4E87-87B2-94BF593461F6}"/>
              </a:ext>
            </a:extLst>
          </p:cNvPr>
          <p:cNvGraphicFramePr>
            <a:graphicFrameLocks noGrp="1"/>
          </p:cNvGraphicFramePr>
          <p:nvPr>
            <p:extLst>
              <p:ext uri="{D42A27DB-BD31-4B8C-83A1-F6EECF244321}">
                <p14:modId xmlns:p14="http://schemas.microsoft.com/office/powerpoint/2010/main" val="4244494135"/>
              </p:ext>
            </p:extLst>
          </p:nvPr>
        </p:nvGraphicFramePr>
        <p:xfrm>
          <a:off x="1230361" y="301104"/>
          <a:ext cx="9731278" cy="6035040"/>
        </p:xfrm>
        <a:graphic>
          <a:graphicData uri="http://schemas.openxmlformats.org/drawingml/2006/table">
            <a:tbl>
              <a:tblPr firstRow="1" bandRow="1">
                <a:tableStyleId>{37CE84F3-28C3-443E-9E96-99CF82512B78}</a:tableStyleId>
              </a:tblPr>
              <a:tblGrid>
                <a:gridCol w="5173582">
                  <a:extLst>
                    <a:ext uri="{9D8B030D-6E8A-4147-A177-3AD203B41FA5}">
                      <a16:colId xmlns:a16="http://schemas.microsoft.com/office/drawing/2014/main" val="1306086594"/>
                    </a:ext>
                  </a:extLst>
                </a:gridCol>
                <a:gridCol w="4557696">
                  <a:extLst>
                    <a:ext uri="{9D8B030D-6E8A-4147-A177-3AD203B41FA5}">
                      <a16:colId xmlns:a16="http://schemas.microsoft.com/office/drawing/2014/main" val="4040576249"/>
                    </a:ext>
                  </a:extLst>
                </a:gridCol>
              </a:tblGrid>
              <a:tr h="34036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kern="1200" dirty="0">
                          <a:solidFill>
                            <a:srgbClr val="F25516"/>
                          </a:solidFill>
                          <a:latin typeface="+mj-lt"/>
                          <a:ea typeface="Times New Roman" panose="02020603050405020304" pitchFamily="18" charset="0"/>
                          <a:cs typeface="+mn-cs"/>
                        </a:rPr>
                        <a:t>DOPPLER ECHO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kern="1200" dirty="0">
                        <a:solidFill>
                          <a:srgbClr val="F25516"/>
                        </a:solidFill>
                        <a:latin typeface="+mn-lt"/>
                        <a:ea typeface="Times New Roman" panose="02020603050405020304" pitchFamily="18" charset="0"/>
                        <a:cs typeface="+mn-cs"/>
                      </a:endParaRPr>
                    </a:p>
                  </a:txBody>
                  <a:tcPr>
                    <a:solidFill>
                      <a:schemeClr val="tx2">
                        <a:lumMod val="60000"/>
                        <a:lumOff val="40000"/>
                      </a:schemeClr>
                    </a:solidFill>
                  </a:tcPr>
                </a:tc>
                <a:extLst>
                  <a:ext uri="{0D108BD9-81ED-4DB2-BD59-A6C34878D82A}">
                    <a16:rowId xmlns:a16="http://schemas.microsoft.com/office/drawing/2014/main" val="2266222648"/>
                  </a:ext>
                </a:extLst>
              </a:tr>
              <a:tr h="4185793">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2400" b="0" u="sng" kern="1200" dirty="0">
                          <a:solidFill>
                            <a:srgbClr val="F25516"/>
                          </a:solidFill>
                          <a:latin typeface="+mj-lt"/>
                          <a:ea typeface="MS Mincho" panose="02020609040205080304" pitchFamily="49" charset="-128"/>
                          <a:cs typeface="+mn-cs"/>
                        </a:rPr>
                        <a:t>CFD SETTINGS</a:t>
                      </a:r>
                    </a:p>
                    <a:p>
                      <a:pPr marL="0" marR="0" indent="0">
                        <a:spcBef>
                          <a:spcPts val="0"/>
                        </a:spcBef>
                        <a:spcAft>
                          <a:spcPts val="0"/>
                        </a:spcAft>
                        <a:buFont typeface="Wingdings" panose="05000000000000000000" pitchFamily="2" charset="2"/>
                        <a:buNone/>
                      </a:pPr>
                      <a:endParaRPr lang="en-US" sz="1600" dirty="0">
                        <a:solidFill>
                          <a:schemeClr val="tx1"/>
                        </a:solidFill>
                      </a:endParaRPr>
                    </a:p>
                    <a:p>
                      <a:pPr marL="342900" marR="0" indent="-282575">
                        <a:spcBef>
                          <a:spcPts val="0"/>
                        </a:spcBef>
                        <a:spcAft>
                          <a:spcPts val="0"/>
                        </a:spcAft>
                        <a:buFont typeface="Arial" panose="020B0604020202020204" pitchFamily="34" charset="0"/>
                        <a:buChar char="•"/>
                      </a:pPr>
                      <a:r>
                        <a:rPr lang="en-US" sz="2000" dirty="0">
                          <a:solidFill>
                            <a:schemeClr val="tx1"/>
                          </a:solidFill>
                        </a:rPr>
                        <a:t>lab settings should remain consistent to enhance reproducibility</a:t>
                      </a:r>
                    </a:p>
                    <a:p>
                      <a:pPr marL="342900" marR="0" indent="-282575">
                        <a:spcBef>
                          <a:spcPts val="0"/>
                        </a:spcBef>
                        <a:spcAft>
                          <a:spcPts val="0"/>
                        </a:spcAft>
                        <a:buFont typeface="Arial" panose="020B0604020202020204" pitchFamily="34" charset="0"/>
                        <a:buChar char="•"/>
                      </a:pPr>
                      <a:endParaRPr lang="en-US" sz="2000" dirty="0">
                        <a:solidFill>
                          <a:schemeClr val="tx1"/>
                        </a:solidFill>
                      </a:endParaRPr>
                    </a:p>
                    <a:p>
                      <a:pPr marL="342900" marR="0" indent="-282575">
                        <a:spcBef>
                          <a:spcPts val="0"/>
                        </a:spcBef>
                        <a:spcAft>
                          <a:spcPts val="0"/>
                        </a:spcAft>
                        <a:buFont typeface="Arial" panose="020B0604020202020204" pitchFamily="34" charset="0"/>
                        <a:buChar char="•"/>
                      </a:pPr>
                      <a:r>
                        <a:rPr lang="en-US" sz="2000" dirty="0">
                          <a:solidFill>
                            <a:schemeClr val="tx1"/>
                          </a:solidFill>
                        </a:rPr>
                        <a:t>CFD appearance </a:t>
                      </a:r>
                    </a:p>
                    <a:p>
                      <a:pPr marL="457200" marR="0" indent="-400050">
                        <a:spcBef>
                          <a:spcPts val="0"/>
                        </a:spcBef>
                        <a:spcAft>
                          <a:spcPts val="0"/>
                        </a:spcAft>
                        <a:buFont typeface="Arial" panose="020B0604020202020204" pitchFamily="34" charset="0"/>
                        <a:buChar char="•"/>
                      </a:pPr>
                      <a:endParaRPr lang="en-US" sz="2000" dirty="0">
                        <a:solidFill>
                          <a:schemeClr val="tx1"/>
                        </a:solidFill>
                      </a:endParaRPr>
                    </a:p>
                    <a:p>
                      <a:pPr marL="685800" lvl="3" indent="-342900">
                        <a:buFont typeface="Courier New" panose="02070309020205020404" pitchFamily="49" charset="0"/>
                        <a:buChar char="o"/>
                      </a:pPr>
                      <a:r>
                        <a:rPr lang="en-US" sz="2000" dirty="0">
                          <a:solidFill>
                            <a:schemeClr val="tx1"/>
                          </a:solidFill>
                        </a:rPr>
                        <a:t>BP</a:t>
                      </a:r>
                    </a:p>
                    <a:p>
                      <a:pPr marL="685800" lvl="3" indent="-342900">
                        <a:buFont typeface="Courier New" panose="02070309020205020404" pitchFamily="49" charset="0"/>
                        <a:buChar char="o"/>
                      </a:pPr>
                      <a:r>
                        <a:rPr lang="en-US" sz="2000" dirty="0">
                          <a:solidFill>
                            <a:schemeClr val="tx1"/>
                          </a:solidFill>
                        </a:rPr>
                        <a:t>2D image quality</a:t>
                      </a:r>
                    </a:p>
                    <a:p>
                      <a:pPr marL="685800" lvl="3" indent="-342900">
                        <a:buFont typeface="Courier New" panose="02070309020205020404" pitchFamily="49" charset="0"/>
                        <a:buChar char="o"/>
                      </a:pPr>
                      <a:r>
                        <a:rPr lang="en-US" sz="2000" dirty="0">
                          <a:solidFill>
                            <a:schemeClr val="tx1"/>
                          </a:solidFill>
                        </a:rPr>
                        <a:t>optimal Doppler angle (</a:t>
                      </a:r>
                      <a:r>
                        <a:rPr lang="en-US" sz="2000" kern="1200" dirty="0">
                          <a:solidFill>
                            <a:schemeClr val="tx1"/>
                          </a:solidFill>
                          <a:effectLst/>
                          <a:latin typeface="+mn-lt"/>
                          <a:ea typeface="+mn-ea"/>
                          <a:cs typeface="+mn-cs"/>
                        </a:rPr>
                        <a:t>0</a:t>
                      </a:r>
                      <a:r>
                        <a:rPr lang="en-US" sz="2000" kern="1200" baseline="30000" dirty="0">
                          <a:solidFill>
                            <a:schemeClr val="tx1"/>
                          </a:solidFill>
                          <a:effectLst/>
                          <a:latin typeface="+mn-lt"/>
                          <a:ea typeface="+mn-ea"/>
                          <a:cs typeface="+mn-cs"/>
                        </a:rPr>
                        <a:t>o </a:t>
                      </a:r>
                      <a:r>
                        <a:rPr lang="en-US" sz="2000" kern="1200" dirty="0">
                          <a:solidFill>
                            <a:schemeClr val="tx1"/>
                          </a:solidFill>
                          <a:effectLst/>
                          <a:latin typeface="+mn-lt"/>
                          <a:ea typeface="+mn-ea"/>
                          <a:cs typeface="+mn-cs"/>
                        </a:rPr>
                        <a:t>or 180</a:t>
                      </a:r>
                      <a:r>
                        <a:rPr lang="en-US" sz="2000" kern="1200" baseline="30000" dirty="0">
                          <a:solidFill>
                            <a:schemeClr val="tx1"/>
                          </a:solidFill>
                          <a:effectLst/>
                          <a:latin typeface="+mn-lt"/>
                          <a:ea typeface="+mn-ea"/>
                          <a:cs typeface="+mn-cs"/>
                        </a:rPr>
                        <a:t>o</a:t>
                      </a:r>
                      <a:r>
                        <a:rPr lang="en-US" sz="2000" kern="1200" baseline="0" dirty="0">
                          <a:solidFill>
                            <a:schemeClr val="tx1"/>
                          </a:solidFill>
                          <a:effectLst/>
                          <a:latin typeface="+mn-lt"/>
                          <a:ea typeface="+mn-ea"/>
                          <a:cs typeface="+mn-cs"/>
                        </a:rPr>
                        <a:t>)</a:t>
                      </a:r>
                      <a:endParaRPr lang="en-US" sz="2000" dirty="0">
                        <a:solidFill>
                          <a:schemeClr val="tx1"/>
                        </a:solidFill>
                      </a:endParaRPr>
                    </a:p>
                    <a:p>
                      <a:pPr marL="685800" lvl="3" indent="-342900">
                        <a:buFont typeface="Courier New" panose="02070309020205020404" pitchFamily="49" charset="0"/>
                        <a:buChar char="o"/>
                      </a:pPr>
                      <a:r>
                        <a:rPr lang="en-US" sz="2000" dirty="0">
                          <a:solidFill>
                            <a:schemeClr val="tx1"/>
                          </a:solidFill>
                        </a:rPr>
                        <a:t>color map</a:t>
                      </a:r>
                    </a:p>
                    <a:p>
                      <a:pPr marL="685800" lvl="3" indent="-342900">
                        <a:buFont typeface="Courier New" panose="02070309020205020404" pitchFamily="49" charset="0"/>
                        <a:buChar char="o"/>
                      </a:pPr>
                      <a:r>
                        <a:rPr lang="en-US" sz="2000" dirty="0">
                          <a:solidFill>
                            <a:schemeClr val="tx1"/>
                          </a:solidFill>
                        </a:rPr>
                        <a:t>laminar vs turbulent flow</a:t>
                      </a:r>
                    </a:p>
                    <a:p>
                      <a:pPr marL="685800" lvl="3" indent="-342900">
                        <a:buFont typeface="Courier New" panose="02070309020205020404" pitchFamily="49" charset="0"/>
                        <a:buChar char="o"/>
                      </a:pPr>
                      <a:r>
                        <a:rPr lang="en-US" sz="2000" dirty="0">
                          <a:solidFill>
                            <a:schemeClr val="tx1"/>
                          </a:solidFill>
                        </a:rPr>
                        <a:t>zoom/decrease sector size </a:t>
                      </a:r>
                    </a:p>
                    <a:p>
                      <a:pPr marL="685800" lvl="3" indent="-342900">
                        <a:buFont typeface="Courier New" panose="02070309020205020404" pitchFamily="49" charset="0"/>
                        <a:buChar char="o"/>
                      </a:pPr>
                      <a:r>
                        <a:rPr lang="en-US" sz="2000" dirty="0">
                          <a:solidFill>
                            <a:schemeClr val="tx1"/>
                          </a:solidFill>
                        </a:rPr>
                        <a:t>adjust color gain</a:t>
                      </a:r>
                    </a:p>
                    <a:p>
                      <a:pPr marL="685800" lvl="3" indent="-342900">
                        <a:buFont typeface="Courier New" panose="02070309020205020404" pitchFamily="49" charset="0"/>
                        <a:buChar char="o"/>
                      </a:pPr>
                      <a:r>
                        <a:rPr lang="en-US" sz="2000" dirty="0">
                          <a:solidFill>
                            <a:schemeClr val="tx1"/>
                          </a:solidFill>
                        </a:rPr>
                        <a:t>red vs blue vs </a:t>
                      </a:r>
                      <a:r>
                        <a:rPr lang="en-US" sz="2000" dirty="0">
                          <a:solidFill>
                            <a:schemeClr val="tx1"/>
                          </a:solidFill>
                          <a:sym typeface="Wingdings" panose="05000000000000000000" pitchFamily="2" charset="2"/>
                        </a:rPr>
                        <a:t>black</a:t>
                      </a:r>
                    </a:p>
                    <a:p>
                      <a:pPr marL="685800" lvl="3" indent="-342900">
                        <a:buFont typeface="Courier New" panose="02070309020205020404" pitchFamily="49" charset="0"/>
                        <a:buChar char="o"/>
                      </a:pPr>
                      <a:r>
                        <a:rPr lang="en-US" sz="2000" dirty="0">
                          <a:solidFill>
                            <a:schemeClr val="tx1"/>
                          </a:solidFill>
                          <a:sym typeface="Wingdings" panose="05000000000000000000" pitchFamily="2" charset="2"/>
                        </a:rPr>
                        <a:t>color flow scale (Nyquist limit)</a:t>
                      </a:r>
                    </a:p>
                    <a:p>
                      <a:pPr marL="685800" lvl="3" indent="-342900">
                        <a:buFont typeface="Courier New" panose="02070309020205020404" pitchFamily="49" charset="0"/>
                        <a:buChar char="o"/>
                      </a:pPr>
                      <a:r>
                        <a:rPr lang="en-US" sz="2000" dirty="0">
                          <a:solidFill>
                            <a:schemeClr val="tx1"/>
                          </a:solidFill>
                          <a:sym typeface="Wingdings" panose="05000000000000000000" pitchFamily="2" charset="2"/>
                        </a:rPr>
                        <a:t>pulsed technique  aliasing</a:t>
                      </a:r>
                    </a:p>
                    <a:p>
                      <a:pPr marL="685800" lvl="3" indent="-342900">
                        <a:buFont typeface="Wingdings" panose="05000000000000000000" pitchFamily="2" charset="2"/>
                        <a:buChar char="ü"/>
                      </a:pPr>
                      <a:endParaRPr lang="en-US" sz="20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60325" lvl="3" indent="0" algn="ctr">
                        <a:buFont typeface="Arial" panose="020B0604020202020204" pitchFamily="34" charset="0"/>
                        <a:buNone/>
                      </a:pPr>
                      <a:endParaRPr lang="en-US" sz="2000" i="1" cap="none" dirty="0">
                        <a:solidFill>
                          <a:schemeClr val="tx1"/>
                        </a:solidFill>
                      </a:endParaRPr>
                    </a:p>
                    <a:p>
                      <a:pPr marL="60325" lvl="3" indent="0" algn="ctr">
                        <a:buFont typeface="Arial" panose="020B0604020202020204" pitchFamily="34" charset="0"/>
                        <a:buNone/>
                      </a:pPr>
                      <a:endParaRPr lang="en-US" sz="2000" i="1" cap="none" dirty="0">
                        <a:solidFill>
                          <a:schemeClr val="tx1"/>
                        </a:solidFill>
                      </a:endParaRPr>
                    </a:p>
                    <a:p>
                      <a:pPr marL="60325" lvl="3" indent="0" algn="ctr">
                        <a:buFont typeface="Arial" panose="020B0604020202020204" pitchFamily="34" charset="0"/>
                        <a:buNone/>
                      </a:pPr>
                      <a:r>
                        <a:rPr lang="en-US" sz="2000" i="1" cap="none" dirty="0">
                          <a:solidFill>
                            <a:schemeClr val="tx1"/>
                          </a:solidFill>
                        </a:rPr>
                        <a:t>How can the sonographer </a:t>
                      </a:r>
                    </a:p>
                    <a:p>
                      <a:pPr marL="60325" lvl="3" indent="0" algn="ctr">
                        <a:buFont typeface="Arial" panose="020B0604020202020204" pitchFamily="34" charset="0"/>
                        <a:buNone/>
                      </a:pPr>
                      <a:r>
                        <a:rPr lang="en-US" sz="2000" i="1" cap="none" dirty="0">
                          <a:solidFill>
                            <a:schemeClr val="tx1"/>
                          </a:solidFill>
                        </a:rPr>
                        <a:t>decrease aliasing?</a:t>
                      </a:r>
                    </a:p>
                    <a:p>
                      <a:pPr marL="628650" lvl="3" indent="-285750">
                        <a:buFont typeface="Wingdings" panose="05000000000000000000" pitchFamily="2" charset="2"/>
                        <a:buChar char="v"/>
                      </a:pPr>
                      <a:endParaRPr lang="en-US" sz="2000" cap="none" dirty="0">
                        <a:solidFill>
                          <a:schemeClr val="tx1"/>
                        </a:solidFill>
                      </a:endParaRPr>
                    </a:p>
                    <a:p>
                      <a:pPr marL="519113" marR="0" lvl="3"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cap="none" dirty="0">
                          <a:solidFill>
                            <a:schemeClr val="tx1"/>
                          </a:solidFill>
                        </a:rPr>
                        <a:t>lower transducer frequency</a:t>
                      </a:r>
                    </a:p>
                    <a:p>
                      <a:pPr marL="519113" marR="0" lvl="3"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cap="none" dirty="0">
                          <a:solidFill>
                            <a:schemeClr val="tx1"/>
                          </a:solidFill>
                        </a:rPr>
                        <a:t>increase PRF &amp; Nyquist limit (adjust scale to 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56073998"/>
                  </a:ext>
                </a:extLst>
              </a:tr>
            </a:tbl>
          </a:graphicData>
        </a:graphic>
      </p:graphicFrame>
      <p:sp>
        <p:nvSpPr>
          <p:cNvPr id="9" name="TextBox 8">
            <a:extLst>
              <a:ext uri="{FF2B5EF4-FFF2-40B4-BE49-F238E27FC236}">
                <a16:creationId xmlns:a16="http://schemas.microsoft.com/office/drawing/2014/main" id="{7EEB1005-5432-4AFC-95EB-9E759E026E13}"/>
              </a:ext>
            </a:extLst>
          </p:cNvPr>
          <p:cNvSpPr txBox="1"/>
          <p:nvPr/>
        </p:nvSpPr>
        <p:spPr>
          <a:xfrm>
            <a:off x="6385666" y="4957691"/>
            <a:ext cx="4540729" cy="1015663"/>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What is the typical color flow </a:t>
            </a:r>
          </a:p>
          <a:p>
            <a:pPr algn="ctr"/>
            <a:r>
              <a:rPr lang="en-US" sz="2000" dirty="0">
                <a:solidFill>
                  <a:srgbClr val="F25516"/>
                </a:solidFill>
                <a:latin typeface="Gabriola" panose="04040605051002020D02" pitchFamily="82" charset="0"/>
              </a:rPr>
              <a:t>scale setting &amp; when is it lowered?</a:t>
            </a:r>
          </a:p>
        </p:txBody>
      </p:sp>
    </p:spTree>
    <p:extLst>
      <p:ext uri="{BB962C8B-B14F-4D97-AF65-F5344CB8AC3E}">
        <p14:creationId xmlns:p14="http://schemas.microsoft.com/office/powerpoint/2010/main" val="2578210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ECCEC5-4446-4D10-8867-E61E5097F893}" type="slidenum">
              <a:rPr lang="en-US" smtClean="0"/>
              <a:pPr/>
              <a:t>45</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874229113"/>
              </p:ext>
            </p:extLst>
          </p:nvPr>
        </p:nvGraphicFramePr>
        <p:xfrm>
          <a:off x="1679539" y="1075874"/>
          <a:ext cx="8832918" cy="5029200"/>
        </p:xfrm>
        <a:graphic>
          <a:graphicData uri="http://schemas.openxmlformats.org/drawingml/2006/table">
            <a:tbl>
              <a:tblPr>
                <a:solidFill>
                  <a:srgbClr val="EF9E7D"/>
                </a:solidFill>
              </a:tblPr>
              <a:tblGrid>
                <a:gridCol w="1412546">
                  <a:extLst>
                    <a:ext uri="{9D8B030D-6E8A-4147-A177-3AD203B41FA5}">
                      <a16:colId xmlns:a16="http://schemas.microsoft.com/office/drawing/2014/main" val="20000"/>
                    </a:ext>
                  </a:extLst>
                </a:gridCol>
                <a:gridCol w="7420372">
                  <a:extLst>
                    <a:ext uri="{9D8B030D-6E8A-4147-A177-3AD203B41FA5}">
                      <a16:colId xmlns:a16="http://schemas.microsoft.com/office/drawing/2014/main" val="20001"/>
                    </a:ext>
                  </a:extLst>
                </a:gridCol>
              </a:tblGrid>
              <a:tr h="331709">
                <a:tc>
                  <a:txBody>
                    <a:bodyPr/>
                    <a:lstStyle/>
                    <a:p>
                      <a:pPr marL="0" marR="0" algn="ctr">
                        <a:spcBef>
                          <a:spcPts val="0"/>
                        </a:spcBef>
                        <a:spcAft>
                          <a:spcPts val="0"/>
                        </a:spcAft>
                      </a:pPr>
                      <a:r>
                        <a:rPr lang="en-US" sz="2400" b="0" dirty="0">
                          <a:solidFill>
                            <a:schemeClr val="accent2">
                              <a:lumMod val="20000"/>
                              <a:lumOff val="80000"/>
                            </a:schemeClr>
                          </a:solidFill>
                          <a:latin typeface="+mj-lt"/>
                          <a:ea typeface="MS Mincho"/>
                          <a:cs typeface="Times New Roman"/>
                        </a:rPr>
                        <a:t>TERM</a:t>
                      </a:r>
                      <a:endParaRPr lang="en-US" sz="2400" b="0" dirty="0">
                        <a:solidFill>
                          <a:schemeClr val="accent2">
                            <a:lumMod val="20000"/>
                            <a:lumOff val="80000"/>
                          </a:schemeClr>
                        </a:solidFill>
                        <a:latin typeface="+mj-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algn="ctr">
                        <a:spcBef>
                          <a:spcPts val="0"/>
                        </a:spcBef>
                        <a:spcAft>
                          <a:spcPts val="0"/>
                        </a:spcAft>
                      </a:pPr>
                      <a:r>
                        <a:rPr lang="en-US" sz="2400" b="0" dirty="0">
                          <a:solidFill>
                            <a:schemeClr val="accent2">
                              <a:lumMod val="20000"/>
                              <a:lumOff val="80000"/>
                            </a:schemeClr>
                          </a:solidFill>
                          <a:latin typeface="+mj-lt"/>
                          <a:ea typeface="MS Mincho"/>
                          <a:cs typeface="Times New Roman"/>
                        </a:rPr>
                        <a:t>DEFINITION</a:t>
                      </a:r>
                      <a:endParaRPr lang="en-US" sz="2400" b="0" dirty="0">
                        <a:solidFill>
                          <a:schemeClr val="accent2">
                            <a:lumMod val="20000"/>
                            <a:lumOff val="80000"/>
                          </a:schemeClr>
                        </a:solidFill>
                        <a:latin typeface="+mj-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276424">
                <a:tc>
                  <a:txBody>
                    <a:bodyPr/>
                    <a:lstStyle/>
                    <a:p>
                      <a:pPr marL="0" marR="0" algn="ctr">
                        <a:spcBef>
                          <a:spcPts val="0"/>
                        </a:spcBef>
                        <a:spcAft>
                          <a:spcPts val="0"/>
                        </a:spcAft>
                      </a:pPr>
                      <a:r>
                        <a:rPr lang="en-US" sz="2000" b="1" dirty="0">
                          <a:solidFill>
                            <a:srgbClr val="E66B3A"/>
                          </a:solidFill>
                          <a:latin typeface="+mn-lt"/>
                          <a:ea typeface="Times New Roman"/>
                          <a:cs typeface="Times New Roman"/>
                        </a:rPr>
                        <a:t>(1)</a:t>
                      </a:r>
                    </a:p>
                    <a:p>
                      <a:pPr marL="0" marR="0" algn="ctr">
                        <a:spcBef>
                          <a:spcPts val="0"/>
                        </a:spcBef>
                        <a:spcAft>
                          <a:spcPts val="0"/>
                        </a:spcAft>
                      </a:pPr>
                      <a:endParaRPr lang="en-US" sz="1400" b="1" dirty="0">
                        <a:solidFill>
                          <a:srgbClr val="E66B3A"/>
                        </a:solidFill>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828800" marR="0" indent="-1828800">
                        <a:spcBef>
                          <a:spcPts val="0"/>
                        </a:spcBef>
                        <a:spcAft>
                          <a:spcPts val="0"/>
                        </a:spcAft>
                      </a:pPr>
                      <a:r>
                        <a:rPr lang="en-US" sz="2000" dirty="0">
                          <a:latin typeface="+mn-lt"/>
                          <a:ea typeface="MS Mincho"/>
                          <a:cs typeface="Times New Roman"/>
                        </a:rPr>
                        <a:t>converts flow frequencies into different colors</a:t>
                      </a: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6424">
                <a:tc>
                  <a:txBody>
                    <a:bodyPr/>
                    <a:lstStyle/>
                    <a:p>
                      <a:pPr marL="0" marR="0" algn="ctr">
                        <a:spcBef>
                          <a:spcPts val="0"/>
                        </a:spcBef>
                        <a:spcAft>
                          <a:spcPts val="0"/>
                        </a:spcAft>
                      </a:pPr>
                      <a:r>
                        <a:rPr lang="en-US" sz="2000" b="1" dirty="0">
                          <a:solidFill>
                            <a:srgbClr val="E66B3A"/>
                          </a:solidFill>
                          <a:latin typeface="+mn-lt"/>
                          <a:ea typeface="Times New Roman"/>
                          <a:cs typeface="Times New Roman"/>
                        </a:rPr>
                        <a:t>(2)</a:t>
                      </a:r>
                    </a:p>
                    <a:p>
                      <a:pPr marL="0" marR="0" algn="ctr">
                        <a:spcBef>
                          <a:spcPts val="0"/>
                        </a:spcBef>
                        <a:spcAft>
                          <a:spcPts val="0"/>
                        </a:spcAft>
                      </a:pPr>
                      <a:endParaRPr lang="en-US" sz="1400" b="1" dirty="0">
                        <a:solidFill>
                          <a:srgbClr val="E66B3A"/>
                        </a:solidFill>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828800" marR="0" indent="-1828800">
                        <a:spcBef>
                          <a:spcPts val="0"/>
                        </a:spcBef>
                        <a:spcAft>
                          <a:spcPts val="0"/>
                        </a:spcAft>
                      </a:pPr>
                      <a:r>
                        <a:rPr lang="en-US" sz="2000" dirty="0">
                          <a:latin typeface="+mn-lt"/>
                          <a:ea typeface="MS Mincho"/>
                          <a:cs typeface="Times New Roman"/>
                        </a:rPr>
                        <a:t>measure velocity &amp; direction of flow (parallel best) </a:t>
                      </a: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6424">
                <a:tc>
                  <a:txBody>
                    <a:bodyPr/>
                    <a:lstStyle/>
                    <a:p>
                      <a:pPr marL="0" marR="0" algn="ctr">
                        <a:spcBef>
                          <a:spcPts val="0"/>
                        </a:spcBef>
                        <a:spcAft>
                          <a:spcPts val="0"/>
                        </a:spcAft>
                      </a:pPr>
                      <a:r>
                        <a:rPr lang="en-US" sz="2000" b="1" dirty="0">
                          <a:solidFill>
                            <a:srgbClr val="E66B3A"/>
                          </a:solidFill>
                          <a:latin typeface="+mn-lt"/>
                          <a:ea typeface="Times New Roman"/>
                          <a:cs typeface="Times New Roman"/>
                        </a:rPr>
                        <a:t>(3)</a:t>
                      </a:r>
                    </a:p>
                    <a:p>
                      <a:pPr marL="0" marR="0" algn="ctr">
                        <a:spcBef>
                          <a:spcPts val="0"/>
                        </a:spcBef>
                        <a:spcAft>
                          <a:spcPts val="0"/>
                        </a:spcAft>
                      </a:pPr>
                      <a:endParaRPr lang="en-US" sz="1400" b="1" dirty="0">
                        <a:solidFill>
                          <a:srgbClr val="E66B3A"/>
                        </a:solidFill>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spcBef>
                          <a:spcPts val="0"/>
                        </a:spcBef>
                        <a:spcAft>
                          <a:spcPts val="0"/>
                        </a:spcAft>
                      </a:pPr>
                      <a:r>
                        <a:rPr lang="en-US" sz="2000" dirty="0">
                          <a:latin typeface="+mn-lt"/>
                          <a:ea typeface="MS Mincho"/>
                          <a:cs typeface="Tahoma"/>
                        </a:rPr>
                        <a:t>black &amp; white, real-time images of heart (</a:t>
                      </a:r>
                      <a:r>
                        <a:rPr lang="en-US" sz="2000" dirty="0">
                          <a:latin typeface="+mn-lt"/>
                          <a:ea typeface="MS Mincho"/>
                          <a:cs typeface="Times New Roman"/>
                        </a:rPr>
                        <a:t>perpendicular best)</a:t>
                      </a: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6424">
                <a:tc>
                  <a:txBody>
                    <a:bodyPr/>
                    <a:lstStyle/>
                    <a:p>
                      <a:pPr marL="0" marR="0" algn="ctr">
                        <a:spcBef>
                          <a:spcPts val="0"/>
                        </a:spcBef>
                        <a:spcAft>
                          <a:spcPts val="0"/>
                        </a:spcAft>
                      </a:pPr>
                      <a:r>
                        <a:rPr lang="en-US" sz="2000" b="1" dirty="0">
                          <a:solidFill>
                            <a:srgbClr val="E66B3A"/>
                          </a:solidFill>
                          <a:latin typeface="+mn-lt"/>
                          <a:ea typeface="Times New Roman"/>
                          <a:cs typeface="Times New Roman"/>
                        </a:rPr>
                        <a:t>(4)</a:t>
                      </a:r>
                    </a:p>
                    <a:p>
                      <a:pPr marL="0" marR="0" algn="ctr">
                        <a:spcBef>
                          <a:spcPts val="0"/>
                        </a:spcBef>
                        <a:spcAft>
                          <a:spcPts val="0"/>
                        </a:spcAft>
                      </a:pPr>
                      <a:endParaRPr lang="en-US" sz="1400" b="1" dirty="0">
                        <a:solidFill>
                          <a:srgbClr val="E66B3A"/>
                        </a:solidFill>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828800" marR="0" indent="-1828800">
                        <a:spcBef>
                          <a:spcPts val="0"/>
                        </a:spcBef>
                        <a:spcAft>
                          <a:spcPts val="0"/>
                        </a:spcAft>
                      </a:pPr>
                      <a:r>
                        <a:rPr lang="en-US" sz="2000" dirty="0">
                          <a:latin typeface="+mn-lt"/>
                          <a:ea typeface="MS Mincho"/>
                          <a:cs typeface="Times New Roman"/>
                        </a:rPr>
                        <a:t>1D, time/depth graph,</a:t>
                      </a:r>
                      <a:r>
                        <a:rPr lang="en-US" sz="2000" baseline="0" dirty="0">
                          <a:latin typeface="+mn-lt"/>
                          <a:ea typeface="MS Mincho"/>
                          <a:cs typeface="Times New Roman"/>
                        </a:rPr>
                        <a:t> timing events</a:t>
                      </a:r>
                      <a:endParaRPr lang="en-US" sz="2000" dirty="0">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6424">
                <a:tc>
                  <a:txBody>
                    <a:bodyPr/>
                    <a:lstStyle/>
                    <a:p>
                      <a:pPr marL="0" marR="0" algn="ctr">
                        <a:spcBef>
                          <a:spcPts val="0"/>
                        </a:spcBef>
                        <a:spcAft>
                          <a:spcPts val="0"/>
                        </a:spcAft>
                      </a:pPr>
                      <a:r>
                        <a:rPr lang="en-US" sz="2000" b="1" dirty="0">
                          <a:solidFill>
                            <a:srgbClr val="E66B3A"/>
                          </a:solidFill>
                          <a:latin typeface="+mn-lt"/>
                          <a:ea typeface="Times New Roman"/>
                          <a:cs typeface="Times New Roman"/>
                        </a:rPr>
                        <a:t>(5)</a:t>
                      </a:r>
                    </a:p>
                    <a:p>
                      <a:pPr marL="0" marR="0" algn="ctr">
                        <a:spcBef>
                          <a:spcPts val="0"/>
                        </a:spcBef>
                        <a:spcAft>
                          <a:spcPts val="0"/>
                        </a:spcAft>
                      </a:pPr>
                      <a:endParaRPr lang="en-US" sz="1400" b="1" dirty="0">
                        <a:solidFill>
                          <a:srgbClr val="E66B3A"/>
                        </a:solidFill>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spcBef>
                          <a:spcPts val="0"/>
                        </a:spcBef>
                        <a:spcAft>
                          <a:spcPts val="0"/>
                        </a:spcAft>
                      </a:pPr>
                      <a:r>
                        <a:rPr lang="en-US" sz="2000" dirty="0">
                          <a:latin typeface="+mn-lt"/>
                          <a:ea typeface="MS Mincho"/>
                          <a:cs typeface="Tahoma"/>
                        </a:rPr>
                        <a:t>noninvasive, real-time ultrasound of heart</a:t>
                      </a: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6424">
                <a:tc>
                  <a:txBody>
                    <a:bodyPr/>
                    <a:lstStyle/>
                    <a:p>
                      <a:pPr marL="0" marR="0" algn="ctr">
                        <a:spcBef>
                          <a:spcPts val="0"/>
                        </a:spcBef>
                        <a:spcAft>
                          <a:spcPts val="0"/>
                        </a:spcAft>
                      </a:pPr>
                      <a:r>
                        <a:rPr lang="en-US" sz="2000" b="1" dirty="0">
                          <a:solidFill>
                            <a:srgbClr val="E66B3A"/>
                          </a:solidFill>
                          <a:latin typeface="+mn-lt"/>
                          <a:ea typeface="Times New Roman"/>
                          <a:cs typeface="Times New Roman"/>
                        </a:rPr>
                        <a:t>(6)</a:t>
                      </a:r>
                    </a:p>
                    <a:p>
                      <a:pPr marL="0" marR="0" algn="ctr">
                        <a:spcBef>
                          <a:spcPts val="0"/>
                        </a:spcBef>
                        <a:spcAft>
                          <a:spcPts val="0"/>
                        </a:spcAft>
                      </a:pPr>
                      <a:endParaRPr lang="en-US" sz="1400" b="1" dirty="0">
                        <a:solidFill>
                          <a:srgbClr val="E66B3A"/>
                        </a:solidFill>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spcBef>
                          <a:spcPts val="0"/>
                        </a:spcBef>
                        <a:spcAft>
                          <a:spcPts val="0"/>
                        </a:spcAft>
                      </a:pPr>
                      <a:r>
                        <a:rPr lang="en-US" sz="2000" dirty="0">
                          <a:latin typeface="+mn-lt"/>
                          <a:ea typeface="MS Mincho"/>
                          <a:cs typeface="Times New Roman"/>
                        </a:rPr>
                        <a:t>sound wave with frequency &gt; 20,000 Hz </a:t>
                      </a: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6424">
                <a:tc>
                  <a:txBody>
                    <a:bodyPr/>
                    <a:lstStyle/>
                    <a:p>
                      <a:pPr marL="0" marR="0" algn="ctr">
                        <a:spcBef>
                          <a:spcPts val="0"/>
                        </a:spcBef>
                        <a:spcAft>
                          <a:spcPts val="0"/>
                        </a:spcAft>
                      </a:pPr>
                      <a:r>
                        <a:rPr lang="en-US" sz="2000" b="1" dirty="0">
                          <a:solidFill>
                            <a:srgbClr val="E66B3A"/>
                          </a:solidFill>
                          <a:latin typeface="+mn-lt"/>
                          <a:ea typeface="Times New Roman"/>
                          <a:cs typeface="Times New Roman"/>
                        </a:rPr>
                        <a:t>(7)</a:t>
                      </a:r>
                    </a:p>
                    <a:p>
                      <a:pPr marL="0" marR="0" algn="ctr">
                        <a:spcBef>
                          <a:spcPts val="0"/>
                        </a:spcBef>
                        <a:spcAft>
                          <a:spcPts val="0"/>
                        </a:spcAft>
                      </a:pPr>
                      <a:endParaRPr lang="en-US" sz="1400" b="1" dirty="0">
                        <a:solidFill>
                          <a:srgbClr val="E66B3A"/>
                        </a:solidFill>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spcBef>
                          <a:spcPts val="0"/>
                        </a:spcBef>
                        <a:spcAft>
                          <a:spcPts val="0"/>
                        </a:spcAft>
                      </a:pPr>
                      <a:r>
                        <a:rPr lang="en-US" sz="2000" dirty="0">
                          <a:latin typeface="+mn-lt"/>
                          <a:ea typeface="MS Mincho"/>
                          <a:cs typeface="Times New Roman"/>
                        </a:rPr>
                        <a:t>steerable &amp; superimposed, range resolution, aliasing</a:t>
                      </a:r>
                      <a:endParaRPr lang="en-US" sz="2000" baseline="0" dirty="0">
                        <a:latin typeface="+mn-lt"/>
                        <a:ea typeface="MS Mincho"/>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6424">
                <a:tc>
                  <a:txBody>
                    <a:bodyPr/>
                    <a:lstStyle/>
                    <a:p>
                      <a:pPr marL="0" marR="0" algn="ctr">
                        <a:spcBef>
                          <a:spcPts val="0"/>
                        </a:spcBef>
                        <a:spcAft>
                          <a:spcPts val="0"/>
                        </a:spcAft>
                      </a:pPr>
                      <a:r>
                        <a:rPr lang="en-US" sz="2000" b="1" dirty="0">
                          <a:solidFill>
                            <a:srgbClr val="E66B3A"/>
                          </a:solidFill>
                          <a:latin typeface="+mn-lt"/>
                          <a:ea typeface="Times New Roman"/>
                          <a:cs typeface="Times New Roman"/>
                        </a:rPr>
                        <a:t>(8)</a:t>
                      </a:r>
                    </a:p>
                    <a:p>
                      <a:pPr marL="0" marR="0" algn="ctr">
                        <a:spcBef>
                          <a:spcPts val="0"/>
                        </a:spcBef>
                        <a:spcAft>
                          <a:spcPts val="0"/>
                        </a:spcAft>
                      </a:pPr>
                      <a:endParaRPr lang="en-US" sz="1400" b="1" dirty="0">
                        <a:solidFill>
                          <a:srgbClr val="E66B3A"/>
                        </a:solidFill>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spcBef>
                          <a:spcPts val="0"/>
                        </a:spcBef>
                        <a:spcAft>
                          <a:spcPts val="0"/>
                        </a:spcAft>
                      </a:pPr>
                      <a:r>
                        <a:rPr lang="en-US" sz="2000" dirty="0">
                          <a:latin typeface="+mn-lt"/>
                          <a:ea typeface="MS Mincho"/>
                          <a:cs typeface="Times New Roman"/>
                        </a:rPr>
                        <a:t>steerable &amp; superimposed, range ambiguity, high velocity</a:t>
                      </a: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7719">
                <a:tc>
                  <a:txBody>
                    <a:bodyPr/>
                    <a:lstStyle/>
                    <a:p>
                      <a:pPr marL="0" marR="0" algn="ctr">
                        <a:spcBef>
                          <a:spcPts val="0"/>
                        </a:spcBef>
                        <a:spcAft>
                          <a:spcPts val="0"/>
                        </a:spcAft>
                      </a:pPr>
                      <a:r>
                        <a:rPr lang="en-US" sz="2000" b="1" dirty="0">
                          <a:solidFill>
                            <a:srgbClr val="E66B3A"/>
                          </a:solidFill>
                          <a:latin typeface="+mn-lt"/>
                          <a:ea typeface="Times New Roman"/>
                          <a:cs typeface="Times New Roman"/>
                        </a:rPr>
                        <a:t>(9)</a:t>
                      </a:r>
                    </a:p>
                    <a:p>
                      <a:pPr marL="0" marR="0" algn="ctr">
                        <a:spcBef>
                          <a:spcPts val="0"/>
                        </a:spcBef>
                        <a:spcAft>
                          <a:spcPts val="0"/>
                        </a:spcAft>
                      </a:pPr>
                      <a:endParaRPr lang="en-US" sz="1400" b="1" dirty="0">
                        <a:solidFill>
                          <a:srgbClr val="E66B3A"/>
                        </a:solidFill>
                        <a:latin typeface="+mn-lt"/>
                        <a:ea typeface="Times New Roman"/>
                        <a:cs typeface="Times New Roman"/>
                      </a:endParaRP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spcBef>
                          <a:spcPts val="0"/>
                        </a:spcBef>
                        <a:spcAft>
                          <a:spcPts val="0"/>
                        </a:spcAft>
                      </a:pPr>
                      <a:r>
                        <a:rPr lang="en-US" sz="2000" dirty="0">
                          <a:latin typeface="+mn-lt"/>
                          <a:ea typeface="MS Mincho"/>
                          <a:cs typeface="Times New Roman"/>
                        </a:rPr>
                        <a:t>improves Doppler recordings due to low frequency &amp; small footprint</a:t>
                      </a:r>
                    </a:p>
                  </a:txBody>
                  <a:tcPr marL="61993" marR="619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 name="TextBox 3"/>
          <p:cNvSpPr txBox="1"/>
          <p:nvPr/>
        </p:nvSpPr>
        <p:spPr>
          <a:xfrm>
            <a:off x="1679539" y="129132"/>
            <a:ext cx="8758239" cy="707886"/>
          </a:xfrm>
          <a:prstGeom prst="rect">
            <a:avLst/>
          </a:prstGeom>
          <a:noFill/>
        </p:spPr>
        <p:txBody>
          <a:bodyPr wrap="square" rtlCol="0">
            <a:spAutoFit/>
          </a:bodyPr>
          <a:lstStyle/>
          <a:p>
            <a:pPr algn="ctr"/>
            <a:r>
              <a:rPr lang="en-US" sz="2000" dirty="0">
                <a:solidFill>
                  <a:srgbClr val="F25516"/>
                </a:solidFill>
                <a:latin typeface="Gabriola" pitchFamily="82" charset="0"/>
              </a:rPr>
              <a:t>POP QUIZ!  </a:t>
            </a:r>
          </a:p>
          <a:p>
            <a:pPr algn="ctr"/>
            <a:r>
              <a:rPr lang="en-US" sz="2000" dirty="0">
                <a:solidFill>
                  <a:srgbClr val="F25516"/>
                </a:solidFill>
                <a:latin typeface="Gabriola" pitchFamily="82" charset="0"/>
              </a:rPr>
              <a:t>Identify the definition # 1 - 9.</a:t>
            </a:r>
          </a:p>
        </p:txBody>
      </p:sp>
    </p:spTree>
    <p:extLst>
      <p:ext uri="{BB962C8B-B14F-4D97-AF65-F5344CB8AC3E}">
        <p14:creationId xmlns:p14="http://schemas.microsoft.com/office/powerpoint/2010/main" val="3847413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5C1790-2CA0-4D3C-891B-EA6B24AE88E8}"/>
              </a:ext>
            </a:extLst>
          </p:cNvPr>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5" name="Table 4">
            <a:extLst>
              <a:ext uri="{FF2B5EF4-FFF2-40B4-BE49-F238E27FC236}">
                <a16:creationId xmlns:a16="http://schemas.microsoft.com/office/drawing/2014/main" id="{B93AE80A-BADB-4562-AADA-FCB523CA07D6}"/>
              </a:ext>
            </a:extLst>
          </p:cNvPr>
          <p:cNvGraphicFramePr>
            <a:graphicFrameLocks noGrp="1"/>
          </p:cNvGraphicFramePr>
          <p:nvPr>
            <p:extLst>
              <p:ext uri="{D42A27DB-BD31-4B8C-83A1-F6EECF244321}">
                <p14:modId xmlns:p14="http://schemas.microsoft.com/office/powerpoint/2010/main" val="4181681738"/>
              </p:ext>
            </p:extLst>
          </p:nvPr>
        </p:nvGraphicFramePr>
        <p:xfrm>
          <a:off x="0" y="1279358"/>
          <a:ext cx="12192000" cy="3474720"/>
        </p:xfrm>
        <a:graphic>
          <a:graphicData uri="http://schemas.openxmlformats.org/drawingml/2006/table">
            <a:tbl>
              <a:tblPr firstRow="1" bandRow="1">
                <a:tableStyleId>{37CE84F3-28C3-443E-9E96-99CF82512B78}</a:tableStyleId>
              </a:tblPr>
              <a:tblGrid>
                <a:gridCol w="8046720">
                  <a:extLst>
                    <a:ext uri="{9D8B030D-6E8A-4147-A177-3AD203B41FA5}">
                      <a16:colId xmlns:a16="http://schemas.microsoft.com/office/drawing/2014/main" val="1306086594"/>
                    </a:ext>
                  </a:extLst>
                </a:gridCol>
                <a:gridCol w="4145280">
                  <a:extLst>
                    <a:ext uri="{9D8B030D-6E8A-4147-A177-3AD203B41FA5}">
                      <a16:colId xmlns:a16="http://schemas.microsoft.com/office/drawing/2014/main" val="4219929168"/>
                    </a:ext>
                  </a:extLst>
                </a:gridCol>
              </a:tblGrid>
              <a:tr h="42043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u="none" kern="1200" dirty="0">
                          <a:solidFill>
                            <a:srgbClr val="F25516"/>
                          </a:solidFill>
                          <a:latin typeface="+mj-lt"/>
                          <a:ea typeface="Times New Roman" panose="02020603050405020304" pitchFamily="18" charset="0"/>
                          <a:cs typeface="+mn-cs"/>
                        </a:rPr>
                        <a:t>INTRO TO TTE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2856349">
                <a:tc>
                  <a:txBody>
                    <a:bodyPr/>
                    <a:lstStyle/>
                    <a:p>
                      <a:pPr marL="457200" marR="0" indent="-457200">
                        <a:spcBef>
                          <a:spcPts val="0"/>
                        </a:spcBef>
                        <a:spcAft>
                          <a:spcPts val="0"/>
                        </a:spcAft>
                      </a:pPr>
                      <a:r>
                        <a:rPr lang="en-US" sz="2400" b="0" u="sng" dirty="0">
                          <a:solidFill>
                            <a:srgbClr val="F25516"/>
                          </a:solidFill>
                          <a:latin typeface="+mj-lt"/>
                          <a:ea typeface="MS Mincho" panose="02020609040205080304" pitchFamily="49" charset="-128"/>
                          <a:cs typeface="Tahoma" panose="020B0604030504040204" pitchFamily="34" charset="0"/>
                        </a:rPr>
                        <a:t>DEFINITION</a:t>
                      </a:r>
                      <a:endParaRPr lang="en-US" sz="2000" b="0" u="sng" dirty="0">
                        <a:solidFill>
                          <a:srgbClr val="F25516"/>
                        </a:solidFill>
                        <a:latin typeface="+mj-lt"/>
                        <a:ea typeface="MS Mincho" panose="02020609040205080304" pitchFamily="49" charset="-128"/>
                        <a:cs typeface="Tahoma" panose="020B0604030504040204" pitchFamily="34" charset="0"/>
                      </a:endParaRPr>
                    </a:p>
                    <a:p>
                      <a:pPr marL="457200" marR="0">
                        <a:spcBef>
                          <a:spcPts val="0"/>
                        </a:spcBef>
                        <a:spcAft>
                          <a:spcPts val="0"/>
                        </a:spcAft>
                      </a:pPr>
                      <a:endParaRPr lang="en-US" sz="2000" dirty="0">
                        <a:solidFill>
                          <a:schemeClr val="tx1"/>
                        </a:solidFill>
                        <a:ea typeface="MS Mincho" panose="02020609040205080304" pitchFamily="49" charset="-128"/>
                        <a:cs typeface="Tahoma" panose="020B0604030504040204" pitchFamily="34" charset="0"/>
                      </a:endParaRPr>
                    </a:p>
                    <a:p>
                      <a:pPr marL="287338" marR="0" lvl="1"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cs typeface="Tahoma" panose="020B0604030504040204" pitchFamily="34" charset="0"/>
                        </a:rPr>
                        <a:t>trans (across/through) + thoracic (chest)</a:t>
                      </a:r>
                    </a:p>
                    <a:p>
                      <a:pPr marL="287338" lvl="1" indent="-287338">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echo (ultrasound) + cardio (heart) + gram (recording)</a:t>
                      </a:r>
                    </a:p>
                    <a:p>
                      <a:pPr marL="287338" lvl="1" indent="-287338">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TTE </a:t>
                      </a:r>
                    </a:p>
                    <a:p>
                      <a:pPr marL="287338" marR="0" lvl="1"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cs typeface="Tahoma" panose="020B0604030504040204" pitchFamily="34" charset="0"/>
                        </a:rPr>
                        <a:t>noninvasive, real-time ultrasound of heart &amp; attached vessels  </a:t>
                      </a:r>
                    </a:p>
                    <a:p>
                      <a:pPr marL="287338" marR="0" lvl="1"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cs typeface="Tahoma" panose="020B0604030504040204" pitchFamily="34" charset="0"/>
                        </a:rPr>
                        <a:t>evaluate anatomy, dimensions, function &amp; blood flow</a:t>
                      </a:r>
                    </a:p>
                    <a:p>
                      <a:pPr marL="287338" lvl="1" indent="-287338">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acquired with specialized transducer attached to ultrasound machine </a:t>
                      </a:r>
                    </a:p>
                    <a:p>
                      <a:pPr marL="234950" indent="-234950">
                        <a:buFont typeface="Arial" panose="020B0604020202020204" pitchFamily="34" charset="0"/>
                        <a:buChar char="•"/>
                        <a:tabLst/>
                      </a:pPr>
                      <a:endParaRPr lang="en-US" sz="2000" cap="non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457200" marR="0" indent="-457200">
                        <a:spcBef>
                          <a:spcPts val="0"/>
                        </a:spcBef>
                        <a:spcAft>
                          <a:spcPts val="0"/>
                        </a:spcAft>
                      </a:pPr>
                      <a:r>
                        <a:rPr lang="en-US" sz="2400" b="0" u="sng" dirty="0">
                          <a:solidFill>
                            <a:srgbClr val="F25516"/>
                          </a:solidFill>
                          <a:latin typeface="+mj-lt"/>
                          <a:ea typeface="MS Mincho" panose="02020609040205080304" pitchFamily="49" charset="-128"/>
                          <a:cs typeface="Tahoma" panose="020B0604030504040204" pitchFamily="34" charset="0"/>
                        </a:rPr>
                        <a:t>ADVANTAGES</a:t>
                      </a:r>
                      <a:endParaRPr lang="en-US" sz="2000" b="0" u="sng" dirty="0">
                        <a:solidFill>
                          <a:srgbClr val="F25516"/>
                        </a:solidFill>
                        <a:latin typeface="+mj-lt"/>
                        <a:ea typeface="Times New Roman" panose="02020603050405020304" pitchFamily="18" charset="0"/>
                      </a:endParaRPr>
                    </a:p>
                    <a:p>
                      <a:pPr marL="457200" marR="0">
                        <a:spcBef>
                          <a:spcPts val="0"/>
                        </a:spcBef>
                        <a:spcAft>
                          <a:spcPts val="0"/>
                        </a:spcAft>
                      </a:pPr>
                      <a:r>
                        <a:rPr lang="en-US" sz="2000" dirty="0">
                          <a:ea typeface="MS Mincho" panose="02020609040205080304" pitchFamily="49" charset="-128"/>
                          <a:cs typeface="Tahoma" panose="020B0604030504040204" pitchFamily="34" charset="0"/>
                        </a:rPr>
                        <a:t> </a:t>
                      </a:r>
                      <a:endParaRPr lang="en-US" sz="2000" dirty="0">
                        <a:ea typeface="Times New Roman" panose="02020603050405020304" pitchFamily="18" charset="0"/>
                      </a:endParaRPr>
                    </a:p>
                    <a:p>
                      <a:pPr marL="342900" lvl="2" indent="-280988">
                        <a:lnSpc>
                          <a:spcPct val="100000"/>
                        </a:lnSpc>
                        <a:buFont typeface="Arial" panose="020B0604020202020204" pitchFamily="34" charset="0"/>
                        <a:buChar char="•"/>
                        <a:tabLst>
                          <a:tab pos="1085850" algn="l"/>
                        </a:tabLst>
                      </a:pPr>
                      <a:r>
                        <a:rPr lang="en-US" sz="2000" dirty="0">
                          <a:solidFill>
                            <a:schemeClr val="tx1"/>
                          </a:solidFill>
                          <a:ea typeface="MS Mincho" panose="02020609040205080304" pitchFamily="49" charset="-128"/>
                          <a:cs typeface="Tahoma" panose="020B0604030504040204" pitchFamily="34" charset="0"/>
                        </a:rPr>
                        <a:t>minimal staff &amp; equipment</a:t>
                      </a:r>
                      <a:endParaRPr lang="en-US" sz="2000" dirty="0">
                        <a:solidFill>
                          <a:schemeClr val="tx1"/>
                        </a:solidFill>
                        <a:ea typeface="Times New Roman" panose="02020603050405020304" pitchFamily="18" charset="0"/>
                      </a:endParaRPr>
                    </a:p>
                    <a:p>
                      <a:pPr marL="342900" lvl="2" indent="-280988">
                        <a:lnSpc>
                          <a:spcPct val="100000"/>
                        </a:lnSpc>
                        <a:buFont typeface="Arial" panose="020B0604020202020204" pitchFamily="34" charset="0"/>
                        <a:buChar char="•"/>
                        <a:tabLst>
                          <a:tab pos="1085850" algn="l"/>
                        </a:tabLst>
                      </a:pPr>
                      <a:r>
                        <a:rPr lang="en-US" sz="2000" dirty="0">
                          <a:solidFill>
                            <a:schemeClr val="tx1"/>
                          </a:solidFill>
                          <a:ea typeface="MS Mincho" panose="02020609040205080304" pitchFamily="49" charset="-128"/>
                          <a:cs typeface="Tahoma" panose="020B0604030504040204" pitchFamily="34" charset="0"/>
                        </a:rPr>
                        <a:t>noninvasive/pain free</a:t>
                      </a:r>
                      <a:endParaRPr lang="en-US" sz="2000" dirty="0">
                        <a:solidFill>
                          <a:schemeClr val="tx1"/>
                        </a:solidFill>
                        <a:ea typeface="Times New Roman" panose="02020603050405020304" pitchFamily="18" charset="0"/>
                      </a:endParaRPr>
                    </a:p>
                    <a:p>
                      <a:pPr marL="342900" marR="0" lvl="2" indent="-28098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085850" algn="l"/>
                        </a:tabLst>
                        <a:defRPr/>
                      </a:pPr>
                      <a:r>
                        <a:rPr lang="en-US" sz="2000" dirty="0">
                          <a:solidFill>
                            <a:schemeClr val="tx1"/>
                          </a:solidFill>
                          <a:ea typeface="MS Mincho" panose="02020609040205080304" pitchFamily="49" charset="-128"/>
                          <a:cs typeface="Tahoma" panose="020B0604030504040204" pitchFamily="34" charset="0"/>
                        </a:rPr>
                        <a:t>portable/bedside</a:t>
                      </a:r>
                      <a:endParaRPr lang="en-US" sz="2000" dirty="0">
                        <a:solidFill>
                          <a:schemeClr val="tx1"/>
                        </a:solidFill>
                        <a:ea typeface="Times New Roman" panose="02020603050405020304" pitchFamily="18" charset="0"/>
                      </a:endParaRPr>
                    </a:p>
                    <a:p>
                      <a:pPr marL="342900" marR="0" lvl="2" indent="-28098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085850" algn="l"/>
                        </a:tabLst>
                        <a:defRPr/>
                      </a:pPr>
                      <a:r>
                        <a:rPr lang="en-US" sz="2000" dirty="0">
                          <a:solidFill>
                            <a:schemeClr val="tx1"/>
                          </a:solidFill>
                          <a:ea typeface="MS Mincho" panose="02020609040205080304" pitchFamily="49" charset="-128"/>
                          <a:cs typeface="Tahoma" panose="020B0604030504040204" pitchFamily="34" charset="0"/>
                        </a:rPr>
                        <a:t>provides immediate information </a:t>
                      </a:r>
                      <a:endParaRPr lang="en-US" sz="2000" dirty="0">
                        <a:solidFill>
                          <a:schemeClr val="tx1"/>
                        </a:solidFill>
                        <a:ea typeface="Times New Roman" panose="02020603050405020304" pitchFamily="18" charset="0"/>
                      </a:endParaRPr>
                    </a:p>
                    <a:p>
                      <a:pPr marL="342900" lvl="2" indent="-280988">
                        <a:lnSpc>
                          <a:spcPct val="100000"/>
                        </a:lnSpc>
                        <a:buFont typeface="Arial" panose="020B0604020202020204" pitchFamily="34" charset="0"/>
                        <a:buChar char="•"/>
                        <a:tabLst>
                          <a:tab pos="1085850" algn="l"/>
                        </a:tabLst>
                      </a:pPr>
                      <a:r>
                        <a:rPr lang="en-US" sz="2000" dirty="0">
                          <a:solidFill>
                            <a:schemeClr val="tx1"/>
                          </a:solidFill>
                          <a:ea typeface="MS Mincho" panose="02020609040205080304" pitchFamily="49" charset="-128"/>
                          <a:cs typeface="Tahoma" panose="020B0604030504040204" pitchFamily="34" charset="0"/>
                        </a:rPr>
                        <a:t>relatively inexpensive</a:t>
                      </a:r>
                      <a:endParaRPr lang="en-US" sz="2000" dirty="0">
                        <a:solidFill>
                          <a:schemeClr val="tx1"/>
                        </a:solidFill>
                        <a:ea typeface="Times New Roman" panose="02020603050405020304" pitchFamily="18" charset="0"/>
                      </a:endParaRPr>
                    </a:p>
                    <a:p>
                      <a:pPr marL="342900" lvl="2" indent="-280988">
                        <a:lnSpc>
                          <a:spcPct val="100000"/>
                        </a:lnSpc>
                        <a:buFont typeface="Arial" panose="020B0604020202020204" pitchFamily="34" charset="0"/>
                        <a:buChar char="•"/>
                        <a:tabLst>
                          <a:tab pos="1085850" algn="l"/>
                        </a:tabLst>
                      </a:pPr>
                      <a:r>
                        <a:rPr lang="en-US" sz="2000" dirty="0">
                          <a:solidFill>
                            <a:schemeClr val="tx1"/>
                          </a:solidFill>
                          <a:ea typeface="MS Mincho" panose="02020609040205080304" pitchFamily="49" charset="-128"/>
                          <a:cs typeface="Tahoma" panose="020B0604030504040204" pitchFamily="34" charset="0"/>
                        </a:rPr>
                        <a:t>reliable</a:t>
                      </a:r>
                    </a:p>
                    <a:p>
                      <a:pPr marL="342900" lvl="2" indent="-280988">
                        <a:lnSpc>
                          <a:spcPct val="100000"/>
                        </a:lnSpc>
                        <a:buFont typeface="Arial" panose="020B0604020202020204" pitchFamily="34" charset="0"/>
                        <a:buChar char="•"/>
                        <a:tabLst>
                          <a:tab pos="1085850" algn="l"/>
                        </a:tabLst>
                      </a:pPr>
                      <a:endParaRPr lang="en-US" sz="2000" dirty="0">
                        <a:solidFill>
                          <a:schemeClr val="tx1"/>
                        </a:solidFill>
                        <a:ea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56073998"/>
                  </a:ext>
                </a:extLst>
              </a:tr>
            </a:tbl>
          </a:graphicData>
        </a:graphic>
      </p:graphicFrame>
      <p:sp>
        <p:nvSpPr>
          <p:cNvPr id="4" name="TextBox 3">
            <a:extLst>
              <a:ext uri="{FF2B5EF4-FFF2-40B4-BE49-F238E27FC236}">
                <a16:creationId xmlns:a16="http://schemas.microsoft.com/office/drawing/2014/main" id="{77003BD6-16D6-44B3-999F-65915122895A}"/>
              </a:ext>
            </a:extLst>
          </p:cNvPr>
          <p:cNvSpPr txBox="1"/>
          <p:nvPr/>
        </p:nvSpPr>
        <p:spPr>
          <a:xfrm>
            <a:off x="4187414" y="5145412"/>
            <a:ext cx="3817172"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What are the three primary echo modalities?</a:t>
            </a:r>
          </a:p>
        </p:txBody>
      </p:sp>
    </p:spTree>
    <p:extLst>
      <p:ext uri="{BB962C8B-B14F-4D97-AF65-F5344CB8AC3E}">
        <p14:creationId xmlns:p14="http://schemas.microsoft.com/office/powerpoint/2010/main" val="246513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4F89D-EBD8-4D64-8630-BC796575C7CA}"/>
              </a:ext>
            </a:extLst>
          </p:cNvPr>
          <p:cNvSpPr>
            <a:spLocks noGrp="1"/>
          </p:cNvSpPr>
          <p:nvPr>
            <p:ph type="sldNum" sz="quarter" idx="12"/>
          </p:nvPr>
        </p:nvSpPr>
        <p:spPr/>
        <p:txBody>
          <a:bodyPr/>
          <a:lstStyle/>
          <a:p>
            <a:fld id="{6D22F896-40B5-4ADD-8801-0D06FADFA095}" type="slidenum">
              <a:rPr lang="en-US" smtClean="0"/>
              <a:t>6</a:t>
            </a:fld>
            <a:endParaRPr lang="en-US" dirty="0"/>
          </a:p>
        </p:txBody>
      </p:sp>
      <p:graphicFrame>
        <p:nvGraphicFramePr>
          <p:cNvPr id="5" name="Table 4">
            <a:extLst>
              <a:ext uri="{FF2B5EF4-FFF2-40B4-BE49-F238E27FC236}">
                <a16:creationId xmlns:a16="http://schemas.microsoft.com/office/drawing/2014/main" id="{C37A5B7F-898B-49F7-BDB0-7DD8B8074283}"/>
              </a:ext>
            </a:extLst>
          </p:cNvPr>
          <p:cNvGraphicFramePr>
            <a:graphicFrameLocks noGrp="1"/>
          </p:cNvGraphicFramePr>
          <p:nvPr>
            <p:extLst>
              <p:ext uri="{D42A27DB-BD31-4B8C-83A1-F6EECF244321}">
                <p14:modId xmlns:p14="http://schemas.microsoft.com/office/powerpoint/2010/main" val="3188527829"/>
              </p:ext>
            </p:extLst>
          </p:nvPr>
        </p:nvGraphicFramePr>
        <p:xfrm>
          <a:off x="2328108" y="-1975"/>
          <a:ext cx="7689787" cy="6335398"/>
        </p:xfrm>
        <a:graphic>
          <a:graphicData uri="http://schemas.openxmlformats.org/drawingml/2006/table">
            <a:tbl>
              <a:tblPr firstRow="1" bandRow="1">
                <a:tableStyleId>{37CE84F3-28C3-443E-9E96-99CF82512B78}</a:tableStyleId>
              </a:tblPr>
              <a:tblGrid>
                <a:gridCol w="4486124">
                  <a:extLst>
                    <a:ext uri="{9D8B030D-6E8A-4147-A177-3AD203B41FA5}">
                      <a16:colId xmlns:a16="http://schemas.microsoft.com/office/drawing/2014/main" val="1306086594"/>
                    </a:ext>
                  </a:extLst>
                </a:gridCol>
                <a:gridCol w="3203663">
                  <a:extLst>
                    <a:ext uri="{9D8B030D-6E8A-4147-A177-3AD203B41FA5}">
                      <a16:colId xmlns:a16="http://schemas.microsoft.com/office/drawing/2014/main" val="4219929168"/>
                    </a:ext>
                  </a:extLst>
                </a:gridCol>
              </a:tblGrid>
              <a:tr h="46131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kern="1200" dirty="0">
                          <a:solidFill>
                            <a:srgbClr val="F25516"/>
                          </a:solidFill>
                          <a:latin typeface="+mj-lt"/>
                          <a:ea typeface="Times New Roman" panose="02020603050405020304" pitchFamily="18" charset="0"/>
                          <a:cs typeface="+mn-cs"/>
                        </a:rPr>
                        <a:t>INTRO TO TTE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266222648"/>
                  </a:ext>
                </a:extLst>
              </a:tr>
              <a:tr h="5874083">
                <a:tc>
                  <a:txBody>
                    <a:bodyPr/>
                    <a:lstStyle/>
                    <a:p>
                      <a:pPr marL="0" marR="0" indent="0">
                        <a:spcBef>
                          <a:spcPts val="0"/>
                        </a:spcBef>
                        <a:spcAft>
                          <a:spcPts val="0"/>
                        </a:spcAft>
                      </a:pPr>
                      <a:r>
                        <a:rPr lang="en-US" sz="2400" b="0" u="sng" dirty="0">
                          <a:solidFill>
                            <a:srgbClr val="F25516"/>
                          </a:solidFill>
                          <a:latin typeface="+mj-lt"/>
                          <a:ea typeface="MS Mincho" panose="02020609040205080304" pitchFamily="49" charset="-128"/>
                          <a:cs typeface="Tahoma" panose="020B0604030504040204" pitchFamily="34" charset="0"/>
                        </a:rPr>
                        <a:t>I</a:t>
                      </a:r>
                      <a:r>
                        <a:rPr lang="en-US" sz="2400" b="0" u="sng" dirty="0">
                          <a:solidFill>
                            <a:srgbClr val="F25516"/>
                          </a:solidFill>
                          <a:latin typeface="+mj-lt"/>
                          <a:ea typeface="MS Mincho" panose="02020609040205080304" pitchFamily="49" charset="-128"/>
                        </a:rPr>
                        <a:t>NDICATIONS</a:t>
                      </a:r>
                      <a:endParaRPr lang="en-US" sz="2000" b="0" u="sng" dirty="0">
                        <a:solidFill>
                          <a:srgbClr val="F25516"/>
                        </a:solidFill>
                        <a:latin typeface="+mj-lt"/>
                        <a:ea typeface="Times New Roman" panose="02020603050405020304" pitchFamily="18" charset="0"/>
                      </a:endParaRPr>
                    </a:p>
                    <a:p>
                      <a:pPr marL="457200" marR="0">
                        <a:spcBef>
                          <a:spcPts val="0"/>
                        </a:spcBef>
                        <a:spcAft>
                          <a:spcPts val="0"/>
                        </a:spcAft>
                      </a:pPr>
                      <a:r>
                        <a:rPr lang="en-US" sz="1200" dirty="0">
                          <a:ea typeface="MS Mincho" panose="02020609040205080304" pitchFamily="49" charset="-128"/>
                        </a:rPr>
                        <a:t> </a:t>
                      </a:r>
                      <a:endParaRPr lang="en-US" sz="1200" dirty="0">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cancer therapy</a:t>
                      </a: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CMO</a:t>
                      </a:r>
                      <a:endParaRPr lang="en-US" sz="2000" dirty="0">
                        <a:solidFill>
                          <a:schemeClr val="tx1"/>
                        </a:solidFill>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CHD</a:t>
                      </a: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disorder of the AO</a:t>
                      </a:r>
                      <a:endParaRPr lang="en-US" sz="2000" dirty="0">
                        <a:solidFill>
                          <a:schemeClr val="tx1"/>
                        </a:solidFill>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HF</a:t>
                      </a:r>
                      <a:endParaRPr lang="en-US" sz="2000" dirty="0">
                        <a:solidFill>
                          <a:schemeClr val="tx1"/>
                        </a:solidFill>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IE</a:t>
                      </a:r>
                      <a:endParaRPr lang="en-US" sz="2000" dirty="0">
                        <a:solidFill>
                          <a:schemeClr val="tx1"/>
                        </a:solidFill>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IHD</a:t>
                      </a: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murmur</a:t>
                      </a: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myocarditis</a:t>
                      </a:r>
                      <a:endParaRPr lang="en-US" sz="2000" dirty="0">
                        <a:solidFill>
                          <a:schemeClr val="tx1"/>
                        </a:solidFill>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pericardial effusion/tamponade</a:t>
                      </a:r>
                      <a:endParaRPr lang="en-US" sz="2000" dirty="0">
                        <a:solidFill>
                          <a:schemeClr val="tx1"/>
                        </a:solidFill>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pericarditis/constrictive pericarditis</a:t>
                      </a:r>
                      <a:endParaRPr lang="en-US" sz="2000" dirty="0">
                        <a:solidFill>
                          <a:schemeClr val="tx1"/>
                        </a:solidFill>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PHV</a:t>
                      </a: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SOB</a:t>
                      </a: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SOE</a:t>
                      </a:r>
                      <a:endParaRPr lang="en-US" sz="2000" dirty="0">
                        <a:solidFill>
                          <a:schemeClr val="tx1"/>
                        </a:solidFill>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tumor/thrombus/missile</a:t>
                      </a:r>
                      <a:endParaRPr lang="en-US" sz="2000" dirty="0">
                        <a:solidFill>
                          <a:schemeClr val="tx1"/>
                        </a:solidFill>
                        <a:ea typeface="Times New Roman" panose="02020603050405020304" pitchFamily="18" charset="0"/>
                      </a:endParaRPr>
                    </a:p>
                    <a:p>
                      <a:pPr marL="396875" lvl="2" indent="-336550">
                        <a:buFont typeface="Symbol" panose="05050102010706020507" pitchFamily="18" charset="2"/>
                        <a:buChar char=""/>
                        <a:tabLst>
                          <a:tab pos="1143000" algn="l"/>
                        </a:tabLst>
                      </a:pPr>
                      <a:r>
                        <a:rPr lang="en-US" sz="2000" dirty="0">
                          <a:solidFill>
                            <a:schemeClr val="tx1"/>
                          </a:solidFill>
                          <a:ea typeface="MS Mincho" panose="02020609040205080304" pitchFamily="49" charset="-128"/>
                        </a:rPr>
                        <a:t>VHD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457200" marR="0" indent="-457200">
                        <a:spcBef>
                          <a:spcPts val="0"/>
                        </a:spcBef>
                        <a:spcAft>
                          <a:spcPts val="0"/>
                        </a:spcAft>
                      </a:pPr>
                      <a:r>
                        <a:rPr lang="en-US" sz="2400" b="0" u="sng" dirty="0">
                          <a:solidFill>
                            <a:srgbClr val="F25516"/>
                          </a:solidFill>
                          <a:latin typeface="+mj-lt"/>
                          <a:ea typeface="MS Mincho" panose="02020609040205080304" pitchFamily="49" charset="-128"/>
                        </a:rPr>
                        <a:t>CONTRAINDICATIONS</a:t>
                      </a:r>
                      <a:endParaRPr lang="en-US" sz="2000" b="0" u="sng" dirty="0">
                        <a:solidFill>
                          <a:srgbClr val="F25516"/>
                        </a:solidFill>
                        <a:latin typeface="+mj-lt"/>
                        <a:ea typeface="Times New Roman" panose="02020603050405020304" pitchFamily="18" charset="0"/>
                      </a:endParaRPr>
                    </a:p>
                    <a:p>
                      <a:pPr marL="457200" marR="0">
                        <a:spcBef>
                          <a:spcPts val="0"/>
                        </a:spcBef>
                        <a:spcAft>
                          <a:spcPts val="0"/>
                        </a:spcAft>
                      </a:pPr>
                      <a:r>
                        <a:rPr lang="en-US" sz="1200" dirty="0">
                          <a:ea typeface="MS Mincho" panose="02020609040205080304" pitchFamily="49" charset="-128"/>
                        </a:rPr>
                        <a:t> </a:t>
                      </a:r>
                      <a:endParaRPr lang="en-US" sz="1200" dirty="0">
                        <a:ea typeface="Times New Roman" panose="02020603050405020304" pitchFamily="18" charset="0"/>
                      </a:endParaRPr>
                    </a:p>
                    <a:p>
                      <a:pPr marL="403225" lvl="2" indent="-342900">
                        <a:buFont typeface="Courier New" panose="02070309020205020404" pitchFamily="49" charset="0"/>
                        <a:buChar char="o"/>
                        <a:tabLst>
                          <a:tab pos="1143000" algn="l"/>
                        </a:tabLst>
                      </a:pPr>
                      <a:r>
                        <a:rPr lang="en-US" sz="2000" dirty="0">
                          <a:solidFill>
                            <a:schemeClr val="tx1"/>
                          </a:solidFill>
                          <a:ea typeface="MS Mincho" panose="02020609040205080304" pitchFamily="49" charset="-128"/>
                        </a:rPr>
                        <a:t>combative patient</a:t>
                      </a:r>
                      <a:endParaRPr lang="en-US" sz="2000" dirty="0">
                        <a:solidFill>
                          <a:schemeClr val="tx1"/>
                        </a:solidFill>
                        <a:ea typeface="Times New Roman" panose="02020603050405020304" pitchFamily="18" charset="0"/>
                      </a:endParaRPr>
                    </a:p>
                    <a:p>
                      <a:pPr marL="403225" lvl="2" indent="-342900">
                        <a:buFont typeface="Courier New" panose="02070309020205020404" pitchFamily="49" charset="0"/>
                        <a:buChar char="o"/>
                        <a:tabLst>
                          <a:tab pos="1143000" algn="l"/>
                        </a:tabLst>
                      </a:pPr>
                      <a:endParaRPr lang="en-US" sz="2000" dirty="0">
                        <a:solidFill>
                          <a:schemeClr val="tx1"/>
                        </a:solidFill>
                        <a:ea typeface="MS Mincho" panose="02020609040205080304" pitchFamily="49" charset="-128"/>
                      </a:endParaRPr>
                    </a:p>
                    <a:p>
                      <a:pPr marL="403225" lvl="2" indent="-342900">
                        <a:buFont typeface="Courier New" panose="02070309020205020404" pitchFamily="49" charset="0"/>
                        <a:buChar char="o"/>
                        <a:tabLst>
                          <a:tab pos="1143000" algn="l"/>
                        </a:tabLst>
                      </a:pPr>
                      <a:r>
                        <a:rPr lang="en-US" sz="2000" dirty="0">
                          <a:solidFill>
                            <a:schemeClr val="tx1"/>
                          </a:solidFill>
                          <a:ea typeface="MS Mincho" panose="02020609040205080304" pitchFamily="49" charset="-128"/>
                        </a:rPr>
                        <a:t>interstitial air</a:t>
                      </a:r>
                      <a:endParaRPr lang="en-US" sz="2000" dirty="0">
                        <a:solidFill>
                          <a:schemeClr val="tx1"/>
                        </a:solidFill>
                        <a:ea typeface="Times New Roman" panose="02020603050405020304" pitchFamily="18" charset="0"/>
                      </a:endParaRPr>
                    </a:p>
                    <a:p>
                      <a:pPr marL="403225" lvl="2" indent="-342900">
                        <a:buFont typeface="Courier New" panose="02070309020205020404" pitchFamily="49" charset="0"/>
                        <a:buChar char="o"/>
                        <a:tabLst>
                          <a:tab pos="1143000" algn="l"/>
                        </a:tabLst>
                      </a:pPr>
                      <a:endParaRPr lang="en-US" sz="2000" dirty="0">
                        <a:solidFill>
                          <a:schemeClr val="tx1"/>
                        </a:solidFill>
                        <a:ea typeface="MS Mincho" panose="02020609040205080304" pitchFamily="49" charset="-128"/>
                      </a:endParaRPr>
                    </a:p>
                    <a:p>
                      <a:pPr marL="403225" lvl="2" indent="-342900">
                        <a:buFont typeface="Courier New" panose="02070309020205020404" pitchFamily="49" charset="0"/>
                        <a:buChar char="o"/>
                        <a:tabLst>
                          <a:tab pos="1143000" algn="l"/>
                        </a:tabLst>
                      </a:pPr>
                      <a:r>
                        <a:rPr lang="en-US" sz="2000" dirty="0">
                          <a:solidFill>
                            <a:schemeClr val="tx1"/>
                          </a:solidFill>
                          <a:ea typeface="MS Mincho" panose="02020609040205080304" pitchFamily="49" charset="-128"/>
                        </a:rPr>
                        <a:t>morbidly obese</a:t>
                      </a:r>
                      <a:endParaRPr lang="en-US" sz="2000" dirty="0">
                        <a:solidFill>
                          <a:schemeClr val="tx1"/>
                        </a:solidFill>
                        <a:ea typeface="Times New Roman" panose="02020603050405020304" pitchFamily="18" charset="0"/>
                      </a:endParaRPr>
                    </a:p>
                    <a:p>
                      <a:pPr marL="403225" lvl="2" indent="-342900">
                        <a:buFont typeface="Courier New" panose="02070309020205020404" pitchFamily="49" charset="0"/>
                        <a:buChar char="o"/>
                        <a:tabLst>
                          <a:tab pos="1143000" algn="l"/>
                        </a:tabLst>
                      </a:pPr>
                      <a:endParaRPr lang="en-US" sz="2000" dirty="0">
                        <a:solidFill>
                          <a:schemeClr val="tx1"/>
                        </a:solidFill>
                        <a:ea typeface="MS Mincho" panose="02020609040205080304" pitchFamily="49" charset="-128"/>
                      </a:endParaRPr>
                    </a:p>
                    <a:p>
                      <a:pPr marL="403225" lvl="2" indent="-342900">
                        <a:buFont typeface="Courier New" panose="02070309020205020404" pitchFamily="49" charset="0"/>
                        <a:buChar char="o"/>
                        <a:tabLst>
                          <a:tab pos="1143000" algn="l"/>
                        </a:tabLst>
                      </a:pPr>
                      <a:r>
                        <a:rPr lang="en-US" sz="2000" dirty="0">
                          <a:solidFill>
                            <a:schemeClr val="tx1"/>
                          </a:solidFill>
                          <a:ea typeface="MS Mincho" panose="02020609040205080304" pitchFamily="49" charset="-128"/>
                        </a:rPr>
                        <a:t>patient refuses</a:t>
                      </a:r>
                      <a:endParaRPr lang="en-US" sz="2000" kern="1200" dirty="0">
                        <a:solidFill>
                          <a:schemeClr val="tx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56073998"/>
                  </a:ext>
                </a:extLst>
              </a:tr>
            </a:tbl>
          </a:graphicData>
        </a:graphic>
      </p:graphicFrame>
    </p:spTree>
    <p:extLst>
      <p:ext uri="{BB962C8B-B14F-4D97-AF65-F5344CB8AC3E}">
        <p14:creationId xmlns:p14="http://schemas.microsoft.com/office/powerpoint/2010/main" val="399205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6BFF4-9FFF-426A-A9EE-13EE26D8D3AE}"/>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3" name="Rectangle 2">
            <a:extLst>
              <a:ext uri="{FF2B5EF4-FFF2-40B4-BE49-F238E27FC236}">
                <a16:creationId xmlns:a16="http://schemas.microsoft.com/office/drawing/2014/main" id="{9F763BB8-A586-4304-A767-AF6B7DB61029}"/>
              </a:ext>
            </a:extLst>
          </p:cNvPr>
          <p:cNvSpPr/>
          <p:nvPr/>
        </p:nvSpPr>
        <p:spPr>
          <a:xfrm>
            <a:off x="1198445" y="703342"/>
            <a:ext cx="8497646" cy="338554"/>
          </a:xfrm>
          <a:prstGeom prst="rect">
            <a:avLst/>
          </a:prstGeom>
        </p:spPr>
        <p:txBody>
          <a:bodyPr wrap="square">
            <a:spAutoFit/>
          </a:bodyPr>
          <a:lstStyle/>
          <a:p>
            <a:pPr indent="50800"/>
            <a:endParaRPr lang="en-US" sz="1600" dirty="0">
              <a:ea typeface="Times New Roman" panose="02020603050405020304" pitchFamily="18" charset="0"/>
            </a:endParaRPr>
          </a:p>
        </p:txBody>
      </p:sp>
      <p:sp>
        <p:nvSpPr>
          <p:cNvPr id="4" name="TextBox 3">
            <a:extLst>
              <a:ext uri="{FF2B5EF4-FFF2-40B4-BE49-F238E27FC236}">
                <a16:creationId xmlns:a16="http://schemas.microsoft.com/office/drawing/2014/main" id="{4D1C6040-7B22-43E2-A21B-086372C29FA2}"/>
              </a:ext>
            </a:extLst>
          </p:cNvPr>
          <p:cNvSpPr txBox="1"/>
          <p:nvPr/>
        </p:nvSpPr>
        <p:spPr>
          <a:xfrm>
            <a:off x="3718685" y="4985746"/>
            <a:ext cx="4754630" cy="707886"/>
          </a:xfrm>
          <a:prstGeom prst="rect">
            <a:avLst/>
          </a:prstGeom>
          <a:noFill/>
        </p:spPr>
        <p:txBody>
          <a:bodyPr wrap="square" rtlCol="0">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Where is the best resolution within the ultrasound beam?</a:t>
            </a:r>
          </a:p>
        </p:txBody>
      </p:sp>
      <p:graphicFrame>
        <p:nvGraphicFramePr>
          <p:cNvPr id="5" name="Table 4">
            <a:extLst>
              <a:ext uri="{FF2B5EF4-FFF2-40B4-BE49-F238E27FC236}">
                <a16:creationId xmlns:a16="http://schemas.microsoft.com/office/drawing/2014/main" id="{64177165-B37E-4902-A423-1B1C4C9F06BD}"/>
              </a:ext>
            </a:extLst>
          </p:cNvPr>
          <p:cNvGraphicFramePr>
            <a:graphicFrameLocks noGrp="1"/>
          </p:cNvGraphicFramePr>
          <p:nvPr>
            <p:extLst>
              <p:ext uri="{D42A27DB-BD31-4B8C-83A1-F6EECF244321}">
                <p14:modId xmlns:p14="http://schemas.microsoft.com/office/powerpoint/2010/main" val="3774024376"/>
              </p:ext>
            </p:extLst>
          </p:nvPr>
        </p:nvGraphicFramePr>
        <p:xfrm>
          <a:off x="0" y="525293"/>
          <a:ext cx="12192000" cy="3962400"/>
        </p:xfrm>
        <a:graphic>
          <a:graphicData uri="http://schemas.openxmlformats.org/drawingml/2006/table">
            <a:tbl>
              <a:tblPr firstRow="1" bandRow="1">
                <a:tableStyleId>{37CE84F3-28C3-443E-9E96-99CF82512B78}</a:tableStyleId>
              </a:tblPr>
              <a:tblGrid>
                <a:gridCol w="12192000">
                  <a:extLst>
                    <a:ext uri="{9D8B030D-6E8A-4147-A177-3AD203B41FA5}">
                      <a16:colId xmlns:a16="http://schemas.microsoft.com/office/drawing/2014/main" val="1306086594"/>
                    </a:ext>
                  </a:extLst>
                </a:gridCol>
              </a:tblGrid>
              <a:tr h="404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INTRO TO TTE</a:t>
                      </a:r>
                      <a:endParaRPr lang="en-US" sz="2400" b="0" u="none"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3349290">
                <a:tc>
                  <a:txBody>
                    <a:bodyPr/>
                    <a:lstStyle/>
                    <a:p>
                      <a:pPr marL="0" marR="0" indent="0">
                        <a:spcBef>
                          <a:spcPts val="0"/>
                        </a:spcBef>
                        <a:spcAft>
                          <a:spcPts val="0"/>
                        </a:spcAft>
                        <a:buFont typeface="Arial" panose="020B0604020202020204" pitchFamily="34" charset="0"/>
                        <a:buNone/>
                      </a:pPr>
                      <a:r>
                        <a:rPr lang="en-US" sz="2400" b="0" u="sng" dirty="0">
                          <a:solidFill>
                            <a:srgbClr val="F25516"/>
                          </a:solidFill>
                          <a:latin typeface="+mj-lt"/>
                          <a:ea typeface="MS Mincho" panose="02020609040205080304" pitchFamily="49" charset="-128"/>
                          <a:cs typeface="Tahoma" panose="020B0604030504040204" pitchFamily="34" charset="0"/>
                        </a:rPr>
                        <a:t>ULTRASOUND</a:t>
                      </a:r>
                      <a:r>
                        <a:rPr lang="en-US" sz="2000" b="1" u="sng" dirty="0">
                          <a:solidFill>
                            <a:srgbClr val="F25516"/>
                          </a:solidFill>
                          <a:latin typeface="+mj-lt"/>
                          <a:ea typeface="MS Mincho" panose="02020609040205080304" pitchFamily="49" charset="-128"/>
                          <a:cs typeface="Tahoma" panose="020B0604030504040204" pitchFamily="34" charset="0"/>
                        </a:rPr>
                        <a:t> </a:t>
                      </a:r>
                      <a:r>
                        <a:rPr lang="en-US" sz="2400" b="0" u="sng" dirty="0">
                          <a:solidFill>
                            <a:srgbClr val="F25516"/>
                          </a:solidFill>
                          <a:latin typeface="+mj-lt"/>
                          <a:ea typeface="MS Mincho" panose="02020609040205080304" pitchFamily="49" charset="-128"/>
                          <a:cs typeface="Tahoma" panose="020B0604030504040204" pitchFamily="34" charset="0"/>
                        </a:rPr>
                        <a:t>BASICS</a:t>
                      </a:r>
                      <a:r>
                        <a:rPr lang="en-US" sz="2400" b="1" u="sng" dirty="0">
                          <a:solidFill>
                            <a:srgbClr val="F25516"/>
                          </a:solidFill>
                          <a:latin typeface="+mj-lt"/>
                          <a:ea typeface="MS Mincho" panose="02020609040205080304" pitchFamily="49" charset="-128"/>
                          <a:cs typeface="Tahoma" panose="020B0604030504040204" pitchFamily="34" charset="0"/>
                        </a:rPr>
                        <a:t> </a:t>
                      </a:r>
                      <a:endParaRPr lang="en-US" sz="2000" b="1" u="sng" dirty="0">
                        <a:solidFill>
                          <a:srgbClr val="F25516"/>
                        </a:solidFill>
                        <a:latin typeface="+mj-lt"/>
                        <a:ea typeface="MS Mincho" panose="02020609040205080304" pitchFamily="49" charset="-128"/>
                        <a:cs typeface="Tahoma" panose="020B0604030504040204" pitchFamily="34" charset="0"/>
                      </a:endParaRPr>
                    </a:p>
                    <a:p>
                      <a:pPr marL="633413" marR="0" indent="-342900">
                        <a:spcBef>
                          <a:spcPts val="0"/>
                        </a:spcBef>
                        <a:spcAft>
                          <a:spcPts val="0"/>
                        </a:spcAft>
                        <a:buFont typeface="Arial" panose="020B0604020202020204" pitchFamily="34" charset="0"/>
                        <a:buChar char="•"/>
                      </a:pPr>
                      <a:endParaRPr lang="en-US" sz="2000" dirty="0">
                        <a:solidFill>
                          <a:schemeClr val="tx1"/>
                        </a:solidFill>
                        <a:ea typeface="MS Mincho" panose="02020609040205080304" pitchFamily="49" charset="-128"/>
                        <a:cs typeface="Tahoma" panose="020B0604030504040204" pitchFamily="34" charset="0"/>
                      </a:endParaRPr>
                    </a:p>
                    <a:p>
                      <a:pPr marL="284163" marR="0" indent="-284163">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ultrasound—sound wave with a frequency &gt; 20,000 Hz</a:t>
                      </a:r>
                      <a:endParaRPr lang="en-US" sz="2000" dirty="0">
                        <a:solidFill>
                          <a:schemeClr val="tx1"/>
                        </a:solidFill>
                        <a:ea typeface="MS Mincho" panose="02020609040205080304" pitchFamily="49" charset="-128"/>
                      </a:endParaRPr>
                    </a:p>
                    <a:p>
                      <a:pPr marL="284163" lvl="2" indent="-284163">
                        <a:buFont typeface="Arial" panose="020B0604020202020204" pitchFamily="34" charset="0"/>
                        <a:buChar char="•"/>
                        <a:tabLst>
                          <a:tab pos="284163" algn="l"/>
                        </a:tabLst>
                      </a:pPr>
                      <a:endParaRPr lang="en-US" sz="2000" dirty="0">
                        <a:solidFill>
                          <a:schemeClr val="tx1"/>
                        </a:solidFill>
                        <a:ea typeface="MS Mincho" panose="02020609040205080304" pitchFamily="49" charset="-128"/>
                        <a:cs typeface="Tahoma" panose="020B0604030504040204" pitchFamily="34" charset="0"/>
                      </a:endParaRPr>
                    </a:p>
                    <a:p>
                      <a:pPr marL="284163" lvl="2" indent="-284163">
                        <a:buFont typeface="Arial" panose="020B0604020202020204" pitchFamily="34" charset="0"/>
                        <a:buChar char="•"/>
                        <a:tabLst>
                          <a:tab pos="284163" algn="l"/>
                        </a:tabLst>
                      </a:pPr>
                      <a:r>
                        <a:rPr lang="en-US" sz="2000" dirty="0">
                          <a:solidFill>
                            <a:schemeClr val="tx1"/>
                          </a:solidFill>
                          <a:ea typeface="MS Mincho" panose="02020609040205080304" pitchFamily="49" charset="-128"/>
                          <a:cs typeface="Tahoma" panose="020B0604030504040204" pitchFamily="34" charset="0"/>
                        </a:rPr>
                        <a:t>transducer—handheld device (attached to ultrasound unit)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comprised of </a:t>
                      </a:r>
                      <a:r>
                        <a:rPr lang="en-US" sz="2000" dirty="0">
                          <a:solidFill>
                            <a:schemeClr val="tx1"/>
                          </a:solidFill>
                          <a:ea typeface="MS Mincho" panose="02020609040205080304" pitchFamily="49" charset="-128"/>
                          <a:cs typeface="Tahoma" panose="020B0604030504040204" pitchFamily="34" charset="0"/>
                        </a:rPr>
                        <a:t>piezoelectric crystals made of PZT</a:t>
                      </a:r>
                      <a:endParaRPr lang="en-US" sz="2000" dirty="0">
                        <a:solidFill>
                          <a:schemeClr val="tx1"/>
                        </a:solidFill>
                        <a:ea typeface="MS Mincho" panose="02020609040205080304" pitchFamily="49" charset="-128"/>
                        <a:cs typeface="+mn-cs"/>
                      </a:endParaRPr>
                    </a:p>
                    <a:p>
                      <a:pPr marL="284163" lvl="2" indent="-284163">
                        <a:buFont typeface="Arial" panose="020B0604020202020204" pitchFamily="34" charset="0"/>
                        <a:buChar char="•"/>
                        <a:tabLst>
                          <a:tab pos="284163" algn="l"/>
                        </a:tabLst>
                      </a:pPr>
                      <a:endParaRPr lang="en-US" sz="2000" dirty="0">
                        <a:solidFill>
                          <a:schemeClr val="tx1"/>
                        </a:solidFill>
                        <a:ea typeface="MS Mincho" panose="02020609040205080304" pitchFamily="49" charset="-128"/>
                        <a:cs typeface="+mn-cs"/>
                      </a:endParaRPr>
                    </a:p>
                    <a:p>
                      <a:pPr marL="284163" lvl="2" indent="-284163">
                        <a:buFont typeface="Arial" panose="020B0604020202020204" pitchFamily="34" charset="0"/>
                        <a:buChar char="•"/>
                        <a:tabLst>
                          <a:tab pos="284163" algn="l"/>
                        </a:tabLst>
                      </a:pPr>
                      <a:r>
                        <a:rPr lang="en-US" sz="2000" dirty="0">
                          <a:solidFill>
                            <a:schemeClr val="tx1"/>
                          </a:solidFill>
                          <a:ea typeface="MS Mincho" panose="02020609040205080304" pitchFamily="49" charset="-128"/>
                          <a:cs typeface="+mn-cs"/>
                        </a:rPr>
                        <a:t>each PZT element </a:t>
                      </a:r>
                      <a:r>
                        <a:rPr lang="en-US" sz="2000" dirty="0">
                          <a:solidFill>
                            <a:schemeClr val="tx1"/>
                          </a:solidFill>
                          <a:ea typeface="MS Mincho" panose="02020609040205080304" pitchFamily="49" charset="-128"/>
                          <a:cs typeface="Tahoma" panose="020B0604030504040204" pitchFamily="34" charset="0"/>
                        </a:rPr>
                        <a:t>transmits &amp; receives ultrasound pulses along  a scan line in the shape of a beam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 chest</a:t>
                      </a:r>
                      <a:r>
                        <a:rPr lang="en-US" sz="2000" dirty="0">
                          <a:solidFill>
                            <a:schemeClr val="tx1"/>
                          </a:solidFill>
                          <a:ea typeface="MS Mincho" panose="02020609040205080304" pitchFamily="49" charset="-128"/>
                          <a:cs typeface="Tahoma" panose="020B0604030504040204" pitchFamily="34" charset="0"/>
                        </a:rPr>
                        <a:t>;         # of PZT elements determines # of scan lines; more scan lines = better resolution </a:t>
                      </a:r>
                    </a:p>
                    <a:p>
                      <a:pPr marL="284163" lvl="2" indent="-284163">
                        <a:buFont typeface="Arial" panose="020B0604020202020204" pitchFamily="34" charset="0"/>
                        <a:buChar char="•"/>
                        <a:tabLst>
                          <a:tab pos="284163" algn="l"/>
                        </a:tabLst>
                      </a:pPr>
                      <a:endParaRPr lang="en-US" sz="2000" dirty="0">
                        <a:solidFill>
                          <a:schemeClr val="tx1"/>
                        </a:solidFill>
                        <a:ea typeface="MS Mincho" panose="02020609040205080304" pitchFamily="49" charset="-128"/>
                        <a:cs typeface="Tahoma" panose="020B0604030504040204" pitchFamily="34" charset="0"/>
                      </a:endParaRPr>
                    </a:p>
                    <a:p>
                      <a:pPr marL="284163" marR="0" lvl="2"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284163" algn="l"/>
                        </a:tabLst>
                        <a:defRPr/>
                      </a:pPr>
                      <a:r>
                        <a:rPr lang="en-US" sz="2000" dirty="0">
                          <a:solidFill>
                            <a:schemeClr val="tx1"/>
                          </a:solidFill>
                          <a:ea typeface="MS Mincho" panose="02020609040205080304" pitchFamily="49" charset="-128"/>
                          <a:cs typeface="Tahoma" panose="020B0604030504040204" pitchFamily="34" charset="0"/>
                        </a:rPr>
                        <a:t>each frame shows a complete set of scan lines; near field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 </a:t>
                      </a:r>
                      <a:r>
                        <a:rPr lang="en-US" sz="2000" dirty="0">
                          <a:solidFill>
                            <a:schemeClr val="tx1"/>
                          </a:solidFill>
                          <a:ea typeface="MS Mincho" panose="02020609040205080304" pitchFamily="49" charset="-128"/>
                          <a:cs typeface="Tahoma" panose="020B0604030504040204" pitchFamily="34" charset="0"/>
                        </a:rPr>
                        <a:t>focus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 far field</a:t>
                      </a:r>
                      <a:endParaRPr lang="en-US" sz="2000" dirty="0">
                        <a:solidFill>
                          <a:schemeClr val="tx1"/>
                        </a:solidFill>
                        <a:ea typeface="MS Mincho" panose="02020609040205080304" pitchFamily="49" charset="-128"/>
                        <a:cs typeface="Tahoma" panose="020B0604030504040204" pitchFamily="34" charset="0"/>
                      </a:endParaRPr>
                    </a:p>
                    <a:p>
                      <a:pPr marL="284163" lvl="2" indent="-284163">
                        <a:buFont typeface="Arial" panose="020B0604020202020204" pitchFamily="34" charset="0"/>
                        <a:buChar char="•"/>
                        <a:tabLst>
                          <a:tab pos="284163" algn="l"/>
                        </a:tabLst>
                      </a:pPr>
                      <a:endParaRPr lang="en-US" sz="2000" dirty="0">
                        <a:solidFill>
                          <a:schemeClr val="tx1"/>
                        </a:solidFill>
                        <a:ea typeface="MS Mincho" panose="02020609040205080304" pitchFamily="49" charset="-128"/>
                        <a:cs typeface="Tahoma"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56073998"/>
                  </a:ext>
                </a:extLst>
              </a:tr>
            </a:tbl>
          </a:graphicData>
        </a:graphic>
      </p:graphicFrame>
    </p:spTree>
    <p:extLst>
      <p:ext uri="{BB962C8B-B14F-4D97-AF65-F5344CB8AC3E}">
        <p14:creationId xmlns:p14="http://schemas.microsoft.com/office/powerpoint/2010/main" val="417347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6BFF4-9FFF-426A-A9EE-13EE26D8D3AE}"/>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3" name="Rectangle 2">
            <a:extLst>
              <a:ext uri="{FF2B5EF4-FFF2-40B4-BE49-F238E27FC236}">
                <a16:creationId xmlns:a16="http://schemas.microsoft.com/office/drawing/2014/main" id="{9F763BB8-A586-4304-A767-AF6B7DB61029}"/>
              </a:ext>
            </a:extLst>
          </p:cNvPr>
          <p:cNvSpPr/>
          <p:nvPr/>
        </p:nvSpPr>
        <p:spPr>
          <a:xfrm>
            <a:off x="1198445" y="703342"/>
            <a:ext cx="8497646" cy="338554"/>
          </a:xfrm>
          <a:prstGeom prst="rect">
            <a:avLst/>
          </a:prstGeom>
        </p:spPr>
        <p:txBody>
          <a:bodyPr wrap="square">
            <a:spAutoFit/>
          </a:bodyPr>
          <a:lstStyle/>
          <a:p>
            <a:pPr indent="50800"/>
            <a:endParaRPr lang="en-US" sz="1600" dirty="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64177165-B37E-4902-A423-1B1C4C9F06BD}"/>
              </a:ext>
            </a:extLst>
          </p:cNvPr>
          <p:cNvGraphicFramePr>
            <a:graphicFrameLocks noGrp="1"/>
          </p:cNvGraphicFramePr>
          <p:nvPr>
            <p:extLst>
              <p:ext uri="{D42A27DB-BD31-4B8C-83A1-F6EECF244321}">
                <p14:modId xmlns:p14="http://schemas.microsoft.com/office/powerpoint/2010/main" val="3313554658"/>
              </p:ext>
            </p:extLst>
          </p:nvPr>
        </p:nvGraphicFramePr>
        <p:xfrm>
          <a:off x="0" y="379379"/>
          <a:ext cx="12192000" cy="4328160"/>
        </p:xfrm>
        <a:graphic>
          <a:graphicData uri="http://schemas.openxmlformats.org/drawingml/2006/table">
            <a:tbl>
              <a:tblPr firstRow="1" bandRow="1">
                <a:tableStyleId>{37CE84F3-28C3-443E-9E96-99CF82512B78}</a:tableStyleId>
              </a:tblPr>
              <a:tblGrid>
                <a:gridCol w="12192000">
                  <a:extLst>
                    <a:ext uri="{9D8B030D-6E8A-4147-A177-3AD203B41FA5}">
                      <a16:colId xmlns:a16="http://schemas.microsoft.com/office/drawing/2014/main" val="4219929168"/>
                    </a:ext>
                  </a:extLst>
                </a:gridCol>
              </a:tblGrid>
              <a:tr h="4044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25516"/>
                          </a:solidFill>
                          <a:latin typeface="+mj-lt"/>
                        </a:rPr>
                        <a:t>INTRO TO TTE</a:t>
                      </a:r>
                      <a:endParaRPr lang="en-US" sz="2400" b="0" u="none" kern="1200" dirty="0">
                        <a:solidFill>
                          <a:srgbClr val="F25516"/>
                        </a:solidFill>
                        <a:latin typeface="+mj-lt"/>
                        <a:ea typeface="Times New Roman" panose="02020603050405020304" pitchFamily="18" charset="0"/>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266222648"/>
                  </a:ext>
                </a:extLst>
              </a:tr>
              <a:tr h="3349290">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0" u="sng" dirty="0">
                          <a:solidFill>
                            <a:srgbClr val="F25516"/>
                          </a:solidFill>
                          <a:latin typeface="+mj-lt"/>
                          <a:ea typeface="MS Mincho" panose="02020609040205080304" pitchFamily="49" charset="-128"/>
                          <a:cs typeface="Tahoma" panose="020B0604030504040204" pitchFamily="34" charset="0"/>
                        </a:rPr>
                        <a:t>ULTRASOUND</a:t>
                      </a:r>
                      <a:r>
                        <a:rPr lang="en-US" sz="2400" b="1" u="sng" dirty="0">
                          <a:solidFill>
                            <a:srgbClr val="F25516"/>
                          </a:solidFill>
                          <a:latin typeface="+mj-lt"/>
                          <a:ea typeface="MS Mincho" panose="02020609040205080304" pitchFamily="49" charset="-128"/>
                          <a:cs typeface="Tahoma" panose="020B0604030504040204" pitchFamily="34" charset="0"/>
                        </a:rPr>
                        <a:t> </a:t>
                      </a:r>
                      <a:r>
                        <a:rPr lang="en-US" sz="2400" b="0" u="sng" dirty="0">
                          <a:solidFill>
                            <a:srgbClr val="F25516"/>
                          </a:solidFill>
                          <a:latin typeface="+mj-lt"/>
                          <a:ea typeface="MS Mincho" panose="02020609040205080304" pitchFamily="49" charset="-128"/>
                          <a:cs typeface="Tahoma" panose="020B0604030504040204" pitchFamily="34" charset="0"/>
                        </a:rPr>
                        <a:t>BASICS</a:t>
                      </a:r>
                      <a:r>
                        <a:rPr lang="en-US" sz="2400" b="1" u="sng" dirty="0">
                          <a:solidFill>
                            <a:srgbClr val="F25516"/>
                          </a:solidFill>
                          <a:latin typeface="+mj-lt"/>
                          <a:ea typeface="MS Mincho" panose="02020609040205080304" pitchFamily="49" charset="-128"/>
                          <a:cs typeface="Tahoma" panose="020B0604030504040204" pitchFamily="34" charset="0"/>
                        </a:rPr>
                        <a:t> </a:t>
                      </a:r>
                      <a:r>
                        <a:rPr lang="en-US" sz="2400" b="0" u="none" dirty="0">
                          <a:solidFill>
                            <a:srgbClr val="F25516"/>
                          </a:solidFill>
                          <a:latin typeface="+mj-lt"/>
                          <a:ea typeface="MS Mincho" panose="02020609040205080304" pitchFamily="49" charset="-128"/>
                          <a:cs typeface="Tahoma" panose="020B0604030504040204" pitchFamily="34" charset="0"/>
                        </a:rPr>
                        <a:t>(continued)</a:t>
                      </a:r>
                      <a:endParaRPr lang="en-US" sz="2400" b="1" u="sng" dirty="0">
                        <a:solidFill>
                          <a:srgbClr val="F25516"/>
                        </a:solidFill>
                        <a:latin typeface="+mj-lt"/>
                        <a:ea typeface="MS Mincho" panose="02020609040205080304" pitchFamily="49" charset="-128"/>
                        <a:cs typeface="Tahoma" panose="020B0604030504040204" pitchFamily="34" charset="0"/>
                      </a:endParaRPr>
                    </a:p>
                    <a:p>
                      <a:pPr marL="284163" lvl="2" indent="-284163">
                        <a:buFont typeface="Arial" panose="020B0604020202020204" pitchFamily="34" charset="0"/>
                        <a:buChar char="•"/>
                      </a:pPr>
                      <a:endParaRPr lang="en-US" sz="2000" dirty="0">
                        <a:solidFill>
                          <a:schemeClr val="tx1"/>
                        </a:solidFill>
                        <a:ea typeface="MS Mincho" panose="02020609040205080304" pitchFamily="49" charset="-128"/>
                        <a:cs typeface="Tahoma" panose="020B0604030504040204" pitchFamily="34" charset="0"/>
                      </a:endParaRPr>
                    </a:p>
                    <a:p>
                      <a:pPr marL="284163" lvl="2" indent="-284163">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matching layer—within PZT crystals, decreases acoustic impedance</a:t>
                      </a:r>
                      <a:endParaRPr lang="en-US" sz="2000" u="none" dirty="0">
                        <a:solidFill>
                          <a:schemeClr val="tx1"/>
                        </a:solidFill>
                        <a:ea typeface="MS Mincho" panose="02020609040205080304" pitchFamily="49" charset="-128"/>
                        <a:cs typeface="+mn-cs"/>
                      </a:endParaRPr>
                    </a:p>
                    <a:p>
                      <a:pPr marL="284163" lvl="2" indent="-284163">
                        <a:buFont typeface="Arial" panose="020B0604020202020204" pitchFamily="34" charset="0"/>
                        <a:buChar char="•"/>
                      </a:pPr>
                      <a:endParaRPr lang="en-US" sz="2000" u="none" dirty="0">
                        <a:solidFill>
                          <a:schemeClr val="tx1"/>
                        </a:solidFill>
                        <a:ea typeface="MS Mincho" panose="02020609040205080304" pitchFamily="49" charset="-128"/>
                        <a:cs typeface="+mn-cs"/>
                      </a:endParaRPr>
                    </a:p>
                    <a:p>
                      <a:pPr marL="284163" lvl="2" indent="-284163">
                        <a:buFont typeface="Arial" panose="020B0604020202020204" pitchFamily="34" charset="0"/>
                        <a:buChar char="•"/>
                      </a:pPr>
                      <a:r>
                        <a:rPr lang="en-US" sz="2000" u="none" dirty="0">
                          <a:solidFill>
                            <a:schemeClr val="tx1"/>
                          </a:solidFill>
                          <a:ea typeface="MS Mincho" panose="02020609040205080304" pitchFamily="49" charset="-128"/>
                          <a:cs typeface="Tahoma" panose="020B0604030504040204" pitchFamily="34" charset="0"/>
                        </a:rPr>
                        <a:t>air—</a:t>
                      </a:r>
                      <a:r>
                        <a:rPr lang="en-US" sz="2000" dirty="0">
                          <a:solidFill>
                            <a:schemeClr val="tx1"/>
                          </a:solidFill>
                          <a:ea typeface="MS Mincho" panose="02020609040205080304" pitchFamily="49" charset="-128"/>
                          <a:cs typeface="Tahoma" panose="020B0604030504040204" pitchFamily="34" charset="0"/>
                        </a:rPr>
                        <a:t>not a good conductor, use a medium</a:t>
                      </a:r>
                      <a:endParaRPr lang="en-US" sz="2000" dirty="0">
                        <a:solidFill>
                          <a:schemeClr val="tx1"/>
                        </a:solidFill>
                        <a:ea typeface="Times New Roman" panose="02020603050405020304" pitchFamily="18" charset="0"/>
                      </a:endParaRPr>
                    </a:p>
                    <a:p>
                      <a:pPr marL="0" marR="0" indent="0">
                        <a:spcBef>
                          <a:spcPts val="0"/>
                        </a:spcBef>
                        <a:spcAft>
                          <a:spcPts val="0"/>
                        </a:spcAft>
                        <a:buFont typeface="Arial" panose="020B0604020202020204" pitchFamily="34" charset="0"/>
                        <a:buNone/>
                      </a:pPr>
                      <a:endParaRPr lang="en-US" sz="2400" dirty="0">
                        <a:solidFill>
                          <a:srgbClr val="F25516"/>
                        </a:solidFill>
                        <a:ea typeface="MS Mincho" panose="02020609040205080304" pitchFamily="49" charset="-128"/>
                        <a:cs typeface="Tahoma" panose="020B0604030504040204" pitchFamily="34" charset="0"/>
                      </a:endParaRPr>
                    </a:p>
                    <a:p>
                      <a:pPr marL="287338" marR="0" indent="-287338">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ultrasound image—represents the reflection of the sound waves off the structures; dependent on amplitude &amp; depth; pulses leave the transducer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a:t>
                      </a:r>
                      <a:r>
                        <a:rPr lang="en-US" sz="2000" dirty="0">
                          <a:solidFill>
                            <a:schemeClr val="tx1"/>
                          </a:solidFill>
                          <a:ea typeface="MS Mincho" panose="02020609040205080304" pitchFamily="49" charset="-128"/>
                          <a:cs typeface="Tahoma" panose="020B0604030504040204" pitchFamily="34" charset="0"/>
                        </a:rPr>
                        <a:t> gel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 </a:t>
                      </a:r>
                      <a:r>
                        <a:rPr lang="en-US" sz="2000" dirty="0">
                          <a:solidFill>
                            <a:schemeClr val="tx1"/>
                          </a:solidFill>
                          <a:ea typeface="MS Mincho" panose="02020609040205080304" pitchFamily="49" charset="-128"/>
                          <a:cs typeface="Tahoma" panose="020B0604030504040204" pitchFamily="34" charset="0"/>
                        </a:rPr>
                        <a:t>body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 </a:t>
                      </a:r>
                      <a:r>
                        <a:rPr lang="en-US" sz="2000" dirty="0">
                          <a:solidFill>
                            <a:schemeClr val="tx1"/>
                          </a:solidFill>
                          <a:ea typeface="MS Mincho" panose="02020609040205080304" pitchFamily="49" charset="-128"/>
                          <a:cs typeface="Tahoma" panose="020B0604030504040204" pitchFamily="34" charset="0"/>
                        </a:rPr>
                        <a:t>collide with structures at varying depths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 </a:t>
                      </a:r>
                      <a:r>
                        <a:rPr lang="en-US" sz="2000" dirty="0">
                          <a:solidFill>
                            <a:schemeClr val="tx1"/>
                          </a:solidFill>
                          <a:ea typeface="MS Mincho" panose="02020609040205080304" pitchFamily="49" charset="-128"/>
                          <a:cs typeface="Tahoma" panose="020B0604030504040204" pitchFamily="34" charset="0"/>
                        </a:rPr>
                        <a:t>reflect back to the transducer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 </a:t>
                      </a:r>
                      <a:r>
                        <a:rPr lang="en-US" sz="2000" dirty="0">
                          <a:solidFill>
                            <a:schemeClr val="tx1"/>
                          </a:solidFill>
                          <a:ea typeface="MS Mincho" panose="02020609040205080304" pitchFamily="49" charset="-128"/>
                          <a:cs typeface="Tahoma" panose="020B0604030504040204" pitchFamily="34" charset="0"/>
                        </a:rPr>
                        <a:t>unit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 gray scale fan-shaped image (sector)</a:t>
                      </a:r>
                    </a:p>
                    <a:p>
                      <a:pPr marL="0" marR="0" indent="0">
                        <a:spcBef>
                          <a:spcPts val="0"/>
                        </a:spcBef>
                        <a:spcAft>
                          <a:spcPts val="0"/>
                        </a:spcAft>
                        <a:buFont typeface="Arial" panose="020B0604020202020204" pitchFamily="34" charset="0"/>
                        <a:buNone/>
                      </a:pPr>
                      <a:endParaRPr lang="en-US" sz="2000" dirty="0">
                        <a:solidFill>
                          <a:schemeClr val="tx1"/>
                        </a:solidFill>
                        <a:ea typeface="MS Mincho" panose="02020609040205080304" pitchFamily="49" charset="-128"/>
                        <a:cs typeface="Tahoma" panose="020B0604030504040204" pitchFamily="34" charset="0"/>
                      </a:endParaRPr>
                    </a:p>
                    <a:p>
                      <a:pPr marL="287338" lvl="2" indent="-287338">
                        <a:buFont typeface="Arial" panose="020B0604020202020204" pitchFamily="34" charset="0"/>
                        <a:buChar char="•"/>
                      </a:pPr>
                      <a:r>
                        <a:rPr lang="en-US" sz="2000" dirty="0">
                          <a:solidFill>
                            <a:schemeClr val="tx1"/>
                          </a:solidFill>
                          <a:ea typeface="MS Mincho" panose="02020609040205080304" pitchFamily="49" charset="-128"/>
                          <a:cs typeface="Tahoma" panose="020B0604030504040204" pitchFamily="34" charset="0"/>
                        </a:rPr>
                        <a:t>most labs </a:t>
                      </a:r>
                      <a:r>
                        <a:rPr lang="en-US" sz="2000" dirty="0">
                          <a:solidFill>
                            <a:schemeClr val="tx1"/>
                          </a:solidFill>
                          <a:ea typeface="MS Mincho" panose="02020609040205080304" pitchFamily="49" charset="-128"/>
                          <a:cs typeface="Tahoma" panose="020B0604030504040204" pitchFamily="34" charset="0"/>
                          <a:sym typeface="Wingdings" panose="05000000000000000000" pitchFamily="2" charset="2"/>
                        </a:rPr>
                        <a:t> </a:t>
                      </a:r>
                      <a:r>
                        <a:rPr lang="en-US" sz="2000" dirty="0">
                          <a:solidFill>
                            <a:schemeClr val="tx1"/>
                          </a:solidFill>
                          <a:ea typeface="MS Mincho" panose="02020609040205080304" pitchFamily="49" charset="-128"/>
                          <a:cs typeface="Tahoma" panose="020B0604030504040204" pitchFamily="34" charset="0"/>
                        </a:rPr>
                        <a:t>digital storage</a:t>
                      </a:r>
                    </a:p>
                    <a:p>
                      <a:pPr marL="0" lvl="1" indent="0">
                        <a:buFont typeface="Wingdings" panose="05000000000000000000" pitchFamily="2" charset="2"/>
                        <a:buNone/>
                      </a:pPr>
                      <a:endParaRPr lang="en-US" sz="2000" u="none" dirty="0">
                        <a:solidFill>
                          <a:schemeClr val="tx1"/>
                        </a:solidFill>
                        <a:ea typeface="MS Mincho" panose="02020609040205080304" pitchFamily="49" charset="-128"/>
                        <a:cs typeface="Tahoma" panose="020B060403050404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56073998"/>
                  </a:ext>
                </a:extLst>
              </a:tr>
            </a:tbl>
          </a:graphicData>
        </a:graphic>
      </p:graphicFrame>
      <p:sp>
        <p:nvSpPr>
          <p:cNvPr id="7" name="TextBox 6">
            <a:extLst>
              <a:ext uri="{FF2B5EF4-FFF2-40B4-BE49-F238E27FC236}">
                <a16:creationId xmlns:a16="http://schemas.microsoft.com/office/drawing/2014/main" id="{048E61BC-7BD1-47FE-99AA-390A355E5AAA}"/>
              </a:ext>
            </a:extLst>
          </p:cNvPr>
          <p:cNvSpPr txBox="1"/>
          <p:nvPr/>
        </p:nvSpPr>
        <p:spPr>
          <a:xfrm>
            <a:off x="4352588" y="5312403"/>
            <a:ext cx="3486824" cy="707886"/>
          </a:xfrm>
          <a:prstGeom prst="rect">
            <a:avLst/>
          </a:prstGeom>
          <a:noFill/>
        </p:spPr>
        <p:txBody>
          <a:bodyPr wrap="square">
            <a:spAutoFit/>
          </a:bodyPr>
          <a:lstStyle/>
          <a:p>
            <a:pPr algn="ctr"/>
            <a:r>
              <a:rPr lang="en-US" sz="2000" dirty="0">
                <a:solidFill>
                  <a:srgbClr val="F25516"/>
                </a:solidFill>
                <a:latin typeface="Gabriola" panose="04040605051002020D02" pitchFamily="82" charset="0"/>
              </a:rPr>
              <a:t>POP QUIZ!</a:t>
            </a:r>
          </a:p>
          <a:p>
            <a:pPr algn="ctr"/>
            <a:r>
              <a:rPr lang="en-US" sz="2000" dirty="0">
                <a:solidFill>
                  <a:srgbClr val="F25516"/>
                </a:solidFill>
                <a:latin typeface="Gabriola" panose="04040605051002020D02" pitchFamily="82" charset="0"/>
              </a:rPr>
              <a:t>What medium do we use in the echo lab?</a:t>
            </a:r>
            <a:endParaRPr lang="en-US" sz="2000" dirty="0"/>
          </a:p>
        </p:txBody>
      </p:sp>
    </p:spTree>
    <p:extLst>
      <p:ext uri="{BB962C8B-B14F-4D97-AF65-F5344CB8AC3E}">
        <p14:creationId xmlns:p14="http://schemas.microsoft.com/office/powerpoint/2010/main" val="3401760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D1125B-0356-42F0-88DF-B065509EB4B4}"/>
              </a:ext>
            </a:extLst>
          </p:cNvPr>
          <p:cNvSpPr>
            <a:spLocks noGrp="1"/>
          </p:cNvSpPr>
          <p:nvPr>
            <p:ph type="sldNum" sz="quarter" idx="12"/>
          </p:nvPr>
        </p:nvSpPr>
        <p:spPr/>
        <p:txBody>
          <a:bodyPr/>
          <a:lstStyle/>
          <a:p>
            <a:fld id="{6D22F896-40B5-4ADD-8801-0D06FADFA095}" type="slidenum">
              <a:rPr lang="en-US" smtClean="0"/>
              <a:t>9</a:t>
            </a:fld>
            <a:endParaRPr lang="en-US" dirty="0"/>
          </a:p>
        </p:txBody>
      </p:sp>
      <p:graphicFrame>
        <p:nvGraphicFramePr>
          <p:cNvPr id="3" name="Diagram 2">
            <a:extLst>
              <a:ext uri="{FF2B5EF4-FFF2-40B4-BE49-F238E27FC236}">
                <a16:creationId xmlns:a16="http://schemas.microsoft.com/office/drawing/2014/main" id="{9FE308A8-6F9F-44B0-8801-7B815DC6EE51}"/>
              </a:ext>
            </a:extLst>
          </p:cNvPr>
          <p:cNvGraphicFramePr/>
          <p:nvPr>
            <p:extLst>
              <p:ext uri="{D42A27DB-BD31-4B8C-83A1-F6EECF244321}">
                <p14:modId xmlns:p14="http://schemas.microsoft.com/office/powerpoint/2010/main" val="2508213145"/>
              </p:ext>
            </p:extLst>
          </p:nvPr>
        </p:nvGraphicFramePr>
        <p:xfrm>
          <a:off x="457952" y="33090"/>
          <a:ext cx="11276092" cy="613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Heart 3">
            <a:extLst>
              <a:ext uri="{FF2B5EF4-FFF2-40B4-BE49-F238E27FC236}">
                <a16:creationId xmlns:a16="http://schemas.microsoft.com/office/drawing/2014/main" id="{E753995E-6FEC-4D88-890C-1FB83C9BABD8}"/>
              </a:ext>
            </a:extLst>
          </p:cNvPr>
          <p:cNvSpPr/>
          <p:nvPr/>
        </p:nvSpPr>
        <p:spPr>
          <a:xfrm>
            <a:off x="5099461" y="2484911"/>
            <a:ext cx="1993075" cy="1888177"/>
          </a:xfrm>
          <a:prstGeom prst="hear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path path="circle">
              <a:fillToRect l="100000" t="100000"/>
            </a:path>
            <a:tileRect r="-100000" b="-100000"/>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40F8836-B071-4AA4-87A5-FDF7B73EA35B}"/>
              </a:ext>
            </a:extLst>
          </p:cNvPr>
          <p:cNvSpPr txBox="1"/>
          <p:nvPr/>
        </p:nvSpPr>
        <p:spPr>
          <a:xfrm rot="19922989">
            <a:off x="30209" y="1246673"/>
            <a:ext cx="4866610" cy="1677810"/>
          </a:xfrm>
          <a:prstGeom prst="rect">
            <a:avLst/>
          </a:prstGeom>
          <a:noFill/>
        </p:spPr>
        <p:txBody>
          <a:bodyPr wrap="square" rtlCol="0">
            <a:prstTxWarp prst="textChevron">
              <a:avLst/>
            </a:prstTxWarp>
            <a:spAutoFit/>
          </a:bodyPr>
          <a:lstStyle/>
          <a:p>
            <a:r>
              <a:rPr lang="en-US" sz="6600" dirty="0">
                <a:solidFill>
                  <a:schemeClr val="accent1">
                    <a:lumMod val="60000"/>
                    <a:lumOff val="40000"/>
                  </a:schemeClr>
                </a:solidFill>
                <a:latin typeface="Bauhaus 93" panose="04030905020B02020C02" pitchFamily="82" charset="0"/>
              </a:rPr>
              <a:t>PROTOCOL</a:t>
            </a:r>
          </a:p>
        </p:txBody>
      </p:sp>
    </p:spTree>
    <p:extLst>
      <p:ext uri="{BB962C8B-B14F-4D97-AF65-F5344CB8AC3E}">
        <p14:creationId xmlns:p14="http://schemas.microsoft.com/office/powerpoint/2010/main" val="3142850381"/>
      </p:ext>
    </p:extLst>
  </p:cSld>
  <p:clrMapOvr>
    <a:masterClrMapping/>
  </p:clrMapOvr>
</p:sld>
</file>

<file path=ppt/theme/theme1.xml><?xml version="1.0" encoding="utf-8"?>
<a:theme xmlns:a="http://schemas.openxmlformats.org/drawingml/2006/main" name="Retrospec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D649E082A6D408757A4E9A2C25346" ma:contentTypeVersion="13" ma:contentTypeDescription="Create a new document." ma:contentTypeScope="" ma:versionID="8d4ed35d35085092ed40ccfbb228fad2">
  <xsd:schema xmlns:xsd="http://www.w3.org/2001/XMLSchema" xmlns:xs="http://www.w3.org/2001/XMLSchema" xmlns:p="http://schemas.microsoft.com/office/2006/metadata/properties" xmlns:ns2="1d628898-7c92-4313-b589-f839b19a29e6" xmlns:ns3="564477d5-28bc-4281-951a-a6595459d476" targetNamespace="http://schemas.microsoft.com/office/2006/metadata/properties" ma:root="true" ma:fieldsID="1e4959d1ed7366c3f6fb63154d0dafa9" ns2:_="" ns3:_="">
    <xsd:import namespace="1d628898-7c92-4313-b589-f839b19a29e6"/>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28898-7c92-4313-b589-f839b19a2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1d628898-7c92-4313-b589-f839b19a29e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5176B5B-C865-41C2-BEC7-10AE180EB4A4}"/>
</file>

<file path=customXml/itemProps2.xml><?xml version="1.0" encoding="utf-8"?>
<ds:datastoreItem xmlns:ds="http://schemas.openxmlformats.org/officeDocument/2006/customXml" ds:itemID="{9BC774BB-ECC0-4764-B9B6-03EB3602F338}"/>
</file>

<file path=customXml/itemProps3.xml><?xml version="1.0" encoding="utf-8"?>
<ds:datastoreItem xmlns:ds="http://schemas.openxmlformats.org/officeDocument/2006/customXml" ds:itemID="{A46C3E96-FBC9-4C4A-8EEA-3006E246B60E}"/>
</file>

<file path=docProps/app.xml><?xml version="1.0" encoding="utf-8"?>
<Properties xmlns="http://schemas.openxmlformats.org/officeDocument/2006/extended-properties" xmlns:vt="http://schemas.openxmlformats.org/officeDocument/2006/docPropsVTypes">
  <Template>Retrospect</Template>
  <TotalTime>14380</TotalTime>
  <Words>2363</Words>
  <Application>Microsoft Office PowerPoint</Application>
  <PresentationFormat>Widescreen</PresentationFormat>
  <Paragraphs>703</Paragraphs>
  <Slides>45</Slides>
  <Notes>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9" baseType="lpstr">
      <vt:lpstr>MS Mincho</vt:lpstr>
      <vt:lpstr>Gabriola</vt:lpstr>
      <vt:lpstr>Comic Sans MS</vt:lpstr>
      <vt:lpstr>Calibri Light</vt:lpstr>
      <vt:lpstr>Symbol</vt:lpstr>
      <vt:lpstr>Bauhaus 93</vt:lpstr>
      <vt:lpstr>Lucida Handwriting</vt:lpstr>
      <vt:lpstr>Wingdings</vt:lpstr>
      <vt:lpstr>Courier New</vt:lpstr>
      <vt:lpstr>Times New Roman</vt:lpstr>
      <vt:lpstr>Calibri</vt:lpstr>
      <vt:lpstr>Arial</vt:lpstr>
      <vt:lpstr>Retrospect</vt:lpstr>
      <vt:lpstr>Bitmap Image</vt:lpstr>
      <vt:lpstr>ECHOCARDIOGRAPHY …From a Sonographer’s Perspective    THE NOTEBOOK 8 Chapter III:  Intro to Transthoracic Echocardiogram</vt:lpstr>
      <vt:lpstr>PowerPoint Presentation</vt:lpstr>
      <vt:lpstr>PowerPoint Presentation</vt:lpstr>
      <vt:lpstr>III. INTRO TO TRANSTHORACIC ECHO (TTE)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ECHOCARDIOGRAPHY… From a sonographer’s perspective:   the notebook 7</dc:title>
  <dc:creator>Susan DeWitt</dc:creator>
  <cp:lastModifiedBy>Greg Lockhart</cp:lastModifiedBy>
  <cp:revision>482</cp:revision>
  <dcterms:created xsi:type="dcterms:W3CDTF">2017-12-28T16:47:13Z</dcterms:created>
  <dcterms:modified xsi:type="dcterms:W3CDTF">2023-07-13T12:44:24Z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0x0101003BCD649E082A6D408757A4E9A2C25346</vt:lpwstr>
  </property>
</Properties>
</file>